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69" r:id="rId3"/>
    <p:sldId id="270" r:id="rId4"/>
    <p:sldId id="258" r:id="rId5"/>
    <p:sldId id="259" r:id="rId6"/>
    <p:sldId id="260" r:id="rId7"/>
    <p:sldId id="261" r:id="rId8"/>
    <p:sldId id="262" r:id="rId9"/>
    <p:sldId id="263" r:id="rId10"/>
    <p:sldId id="264" r:id="rId11"/>
    <p:sldId id="265" r:id="rId12"/>
    <p:sldId id="266" r:id="rId13"/>
    <p:sldId id="267" r:id="rId14"/>
    <p:sldId id="268" r:id="rId1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1pPr>
    <a:lvl2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2pPr>
    <a:lvl3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3pPr>
    <a:lvl4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4pPr>
    <a:lvl5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5pPr>
    <a:lvl6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6pPr>
    <a:lvl7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7pPr>
    <a:lvl8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8pPr>
    <a:lvl9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858585"/>
        </a:fontRef>
        <a:srgbClr val="858585"/>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noFill/>
        </a:fill>
      </a:tcStyle>
    </a:wholeTbl>
    <a:band2H>
      <a:tcTxStyle/>
      <a:tcStyle>
        <a:tcBdr/>
        <a:fill>
          <a:solidFill>
            <a:srgbClr val="B9C4C8">
              <a:alpha val="30000"/>
            </a:srgbClr>
          </a:solidFill>
        </a:fill>
      </a:tcStyle>
    </a:band2H>
    <a:firstCol>
      <a:tcTxStyle b="off" i="off">
        <a:fontRef idx="minor">
          <a:srgbClr val="FFFFFF"/>
        </a:fontRef>
        <a:srgbClr val="FFFFFF"/>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solidFill>
            <a:schemeClr val="accent1">
              <a:hueOff val="-313507"/>
              <a:satOff val="34334"/>
              <a:lumOff val="-8266"/>
              <a:alpha val="62000"/>
            </a:schemeClr>
          </a:solidFill>
        </a:fill>
      </a:tcStyle>
    </a:firstCol>
    <a:lastRow>
      <a:tcTxStyle b="off" i="off">
        <a:fontRef idx="minor">
          <a:srgbClr val="45A7DE"/>
        </a:fontRef>
        <a:srgbClr val="45A7DE"/>
      </a:tcTxStyle>
      <a:tcStyle>
        <a:tcBdr>
          <a:left>
            <a:ln w="12700" cap="flat">
              <a:solidFill>
                <a:srgbClr val="4780AA"/>
              </a:solidFill>
              <a:prstDash val="solid"/>
              <a:miter lim="400000"/>
            </a:ln>
          </a:left>
          <a:right>
            <a:ln w="12700" cap="flat">
              <a:solidFill>
                <a:srgbClr val="4780AA"/>
              </a:solidFill>
              <a:prstDash val="solid"/>
              <a:miter lim="400000"/>
            </a:ln>
          </a:right>
          <a:top>
            <a:ln w="254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noFill/>
        </a:fill>
      </a:tcStyle>
    </a:lastRow>
    <a:firstRow>
      <a:tcTxStyle b="off" i="off">
        <a:fontRef idx="minor">
          <a:srgbClr val="FFFFFF"/>
        </a:fontRef>
        <a:srgbClr val="FFFFFF"/>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solidFill>
            <a:schemeClr val="accent1">
              <a:hueOff val="-313507"/>
              <a:satOff val="34334"/>
              <a:lumOff val="-8266"/>
              <a:alpha val="62000"/>
            </a:schemeClr>
          </a:solidFill>
        </a:fill>
      </a:tcStyle>
    </a:firstRow>
  </a:tblStyle>
  <a:tblStyle styleId="{C7B018BB-80A7-4F77-B60F-C8B233D01FF8}" styleName="">
    <a:tblBg/>
    <a:wholeTbl>
      <a:tcTxStyle b="off" i="off">
        <a:fontRef idx="minor">
          <a:srgbClr val="858585"/>
        </a:fontRef>
        <a:srgbClr val="858585"/>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25400" cap="flat">
              <a:solidFill>
                <a:schemeClr val="accent1">
                  <a:hueOff val="-313507"/>
                  <a:satOff val="34334"/>
                  <a:lumOff val="-8266"/>
                  <a:alpha val="62000"/>
                </a:schemeClr>
              </a:solidFill>
              <a:prstDash val="solid"/>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noFill/>
        </a:fill>
      </a:tcStyle>
    </a:wholeTbl>
    <a:band2H>
      <a:tcTxStyle/>
      <a:tcStyle>
        <a:tcBdr/>
        <a:fill>
          <a:solidFill>
            <a:schemeClr val="accent1">
              <a:hueOff val="-313507"/>
              <a:satOff val="34334"/>
              <a:lumOff val="-8266"/>
              <a:alpha val="10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25400" cap="flat">
              <a:solidFill>
                <a:schemeClr val="accent1">
                  <a:hueOff val="-313507"/>
                  <a:satOff val="34334"/>
                  <a:lumOff val="-8266"/>
                  <a:alpha val="62000"/>
                </a:schemeClr>
              </a:solidFill>
              <a:prstDash val="solid"/>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254308"/>
              <a:satOff val="57261"/>
              <a:lumOff val="12765"/>
              <a:alpha val="62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137185"/>
              <a:satOff val="27043"/>
              <a:lumOff val="-11337"/>
              <a:alpha val="8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137185"/>
              <a:satOff val="27043"/>
              <a:lumOff val="-11337"/>
              <a:alpha val="80000"/>
            </a:schemeClr>
          </a:solidFill>
        </a:fill>
      </a:tcStyle>
    </a:firstRow>
  </a:tblStyle>
  <a:tblStyle styleId="{EEE7283C-3CF3-47DC-8721-378D4A62B228}" styleName="">
    <a:tblBg/>
    <a:wholeTbl>
      <a:tcTxStyle b="off" i="off">
        <a:fontRef idx="minor">
          <a:srgbClr val="858585"/>
        </a:fontRef>
        <a:srgbClr val="858585"/>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C4C4C4">
              <a:alpha val="30000"/>
            </a:srgbClr>
          </a:solidFill>
        </a:fill>
      </a:tcStyle>
    </a:band2H>
    <a:firstCol>
      <a:tcTxStyle b="off" i="off">
        <a:fontRef idx="minor">
          <a:srgbClr val="FFFFFF"/>
        </a:fontRef>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BABABA">
              <a:alpha val="70000"/>
            </a:srgbClr>
          </a:solidFill>
        </a:fill>
      </a:tcStyle>
    </a:firstCol>
    <a:lastRow>
      <a:tcTxStyle b="off" i="off">
        <a:fontRef idx="minor">
          <a:srgbClr val="858585"/>
        </a:fontRef>
        <a:srgbClr val="858585"/>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4B4B4B"/>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lastRow>
    <a:firstRow>
      <a:tcTxStyle b="off" i="off">
        <a:fontRef idx="minor">
          <a:srgbClr val="FFFFFF"/>
        </a:fontRef>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chemeClr val="accent2">
              <a:hueOff val="-739060"/>
              <a:satOff val="51948"/>
              <a:lumOff val="-8454"/>
              <a:alpha val="62000"/>
            </a:schemeClr>
          </a:solidFill>
        </a:fill>
      </a:tcStyle>
    </a:firstRow>
  </a:tblStyle>
  <a:tblStyle styleId="{CF821DB8-F4EB-4A41-A1BA-3FCAFE7338EE}" styleName="">
    <a:tblBg/>
    <a:wholeTbl>
      <a:tcTxStyle b="off" i="off">
        <a:fontRef idx="minor">
          <a:srgbClr val="858585"/>
        </a:fontRef>
        <a:srgbClr val="858585"/>
      </a:tcTxStyle>
      <a:tcStyle>
        <a:tcBdr>
          <a:left>
            <a:ln w="12700" cap="flat">
              <a:noFill/>
              <a:miter lim="400000"/>
            </a:ln>
          </a:left>
          <a:right>
            <a:ln w="12700" cap="flat">
              <a:noFill/>
              <a:miter lim="400000"/>
            </a:ln>
          </a:right>
          <a:top>
            <a:ln w="12700" cap="flat">
              <a:solidFill>
                <a:srgbClr val="868685"/>
              </a:solidFill>
              <a:prstDash val="solid"/>
              <a:miter lim="400000"/>
            </a:ln>
          </a:top>
          <a:bottom>
            <a:ln w="12700" cap="flat">
              <a:solidFill>
                <a:srgbClr val="868685"/>
              </a:solidFill>
              <a:prstDash val="solid"/>
              <a:miter lim="400000"/>
            </a:ln>
          </a:bottom>
          <a:insideH>
            <a:ln w="12700" cap="flat">
              <a:solidFill>
                <a:srgbClr val="868685"/>
              </a:solidFill>
              <a:prstDash val="solid"/>
              <a:miter lim="400000"/>
            </a:ln>
          </a:insideH>
          <a:insideV>
            <a:ln w="12700" cap="flat">
              <a:noFill/>
              <a:miter lim="400000"/>
            </a:ln>
          </a:insideV>
        </a:tcBdr>
        <a:fill>
          <a:solidFill>
            <a:srgbClr val="FFFFFF">
              <a:alpha val="50000"/>
            </a:srgbClr>
          </a:solidFill>
        </a:fill>
      </a:tcStyle>
    </a:wholeTbl>
    <a:band2H>
      <a:tcTxStyle/>
      <a:tcStyle>
        <a:tcBdr/>
        <a:fill>
          <a:solidFill>
            <a:srgbClr val="D5CBC0">
              <a:alpha val="39000"/>
            </a:srgbClr>
          </a:solidFill>
        </a:fill>
      </a:tcStyle>
    </a:band2H>
    <a:firstCol>
      <a:tcTxStyle b="off" i="off">
        <a:fontRef idx="minor">
          <a:srgbClr val="858585"/>
        </a:fontRef>
        <a:srgbClr val="858585"/>
      </a:tcTxStyle>
      <a:tcStyle>
        <a:tcBdr>
          <a:left>
            <a:ln w="12700" cap="flat">
              <a:solidFill>
                <a:srgbClr val="868685"/>
              </a:solidFill>
              <a:prstDash val="solid"/>
              <a:miter lim="400000"/>
            </a:ln>
          </a:left>
          <a:right>
            <a:ln w="12700" cap="flat">
              <a:solidFill>
                <a:srgbClr val="868685"/>
              </a:solidFill>
              <a:prstDash val="solid"/>
              <a:miter lim="400000"/>
            </a:ln>
          </a:right>
          <a:top>
            <a:ln w="12700" cap="flat">
              <a:solidFill>
                <a:srgbClr val="868685"/>
              </a:solidFill>
              <a:prstDash val="solid"/>
              <a:miter lim="400000"/>
            </a:ln>
          </a:top>
          <a:bottom>
            <a:ln w="12700" cap="flat">
              <a:solidFill>
                <a:srgbClr val="868685"/>
              </a:solidFill>
              <a:prstDash val="solid"/>
              <a:miter lim="400000"/>
            </a:ln>
          </a:bottom>
          <a:insideH>
            <a:ln w="12700" cap="flat">
              <a:solidFill>
                <a:srgbClr val="868685"/>
              </a:solidFill>
              <a:prstDash val="solid"/>
              <a:miter lim="400000"/>
            </a:ln>
          </a:insideH>
          <a:insideV>
            <a:ln w="12700" cap="flat">
              <a:noFill/>
              <a:miter lim="400000"/>
            </a:ln>
          </a:insideV>
        </a:tcBdr>
        <a:fill>
          <a:solidFill>
            <a:srgbClr val="FFFFFF">
              <a:alpha val="5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A3C00"/>
              </a:solidFill>
              <a:prstDash val="solid"/>
              <a:miter lim="400000"/>
            </a:ln>
          </a:top>
          <a:bottom>
            <a:ln w="12700" cap="flat">
              <a:solidFill>
                <a:srgbClr val="9A3C00"/>
              </a:solidFill>
              <a:prstDash val="solid"/>
              <a:miter lim="400000"/>
            </a:ln>
          </a:bottom>
          <a:insideH>
            <a:ln w="12700" cap="flat">
              <a:solidFill>
                <a:srgbClr val="9A3C00"/>
              </a:solidFill>
              <a:prstDash val="solid"/>
              <a:miter lim="400000"/>
            </a:ln>
          </a:insideH>
          <a:insideV>
            <a:ln w="12700" cap="flat">
              <a:noFill/>
              <a:miter lim="400000"/>
            </a:ln>
          </a:insideV>
        </a:tcBdr>
        <a:fill>
          <a:solidFill>
            <a:srgbClr val="DE5F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A3C00"/>
              </a:solidFill>
              <a:prstDash val="solid"/>
              <a:miter lim="400000"/>
            </a:ln>
          </a:top>
          <a:bottom>
            <a:ln w="12700" cap="flat">
              <a:solidFill>
                <a:srgbClr val="9A3C00"/>
              </a:solidFill>
              <a:prstDash val="solid"/>
              <a:miter lim="400000"/>
            </a:ln>
          </a:bottom>
          <a:insideH>
            <a:ln w="12700" cap="flat">
              <a:solidFill>
                <a:srgbClr val="9A3C00"/>
              </a:solidFill>
              <a:prstDash val="solid"/>
              <a:miter lim="400000"/>
            </a:ln>
          </a:insideH>
          <a:insideV>
            <a:ln w="12700" cap="flat">
              <a:noFill/>
              <a:miter lim="400000"/>
            </a:ln>
          </a:insideV>
        </a:tcBdr>
        <a:fill>
          <a:solidFill>
            <a:srgbClr val="DE5F00">
              <a:alpha val="80000"/>
            </a:srgbClr>
          </a:solidFill>
        </a:fill>
      </a:tcStyle>
    </a:firstRow>
  </a:tblStyle>
  <a:tblStyle styleId="{33BA23B1-9221-436E-865A-0063620EA4FD}" styleName="">
    <a:tblBg/>
    <a:wholeTbl>
      <a:tcTxStyle b="off" i="off">
        <a:fontRef idx="minor">
          <a:srgbClr val="858585"/>
        </a:fontRef>
        <a:srgbClr val="858585"/>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noFill/>
        </a:fill>
      </a:tcStyle>
    </a:wholeTbl>
    <a:band2H>
      <a:tcTxStyle/>
      <a:tcStyle>
        <a:tcBdr/>
        <a:fill>
          <a:solidFill>
            <a:srgbClr val="685948">
              <a:alpha val="15000"/>
            </a:srgbClr>
          </a:solidFill>
        </a:fill>
      </a:tcStyle>
    </a:band2H>
    <a:firstCol>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160F02">
                  <a:alpha val="70000"/>
                </a:srgbClr>
              </a:solidFill>
              <a:prstDash val="solid"/>
              <a:miter lim="400000"/>
            </a:ln>
          </a:top>
          <a:bottom>
            <a:ln w="25400" cap="flat">
              <a:solidFill>
                <a:srgbClr val="160F02">
                  <a:alpha val="70000"/>
                </a:srgbClr>
              </a:solidFill>
              <a:prstDash val="solid"/>
              <a:miter lim="400000"/>
            </a:ln>
          </a:bottom>
          <a:insideH>
            <a:ln w="25400" cap="flat">
              <a:solidFill>
                <a:srgbClr val="160F02">
                  <a:alpha val="70000"/>
                </a:srgbClr>
              </a:solidFill>
              <a:prstDash val="solid"/>
              <a:miter lim="400000"/>
            </a:ln>
          </a:insideH>
          <a:insideV>
            <a:ln w="25400" cap="flat">
              <a:solidFill>
                <a:srgbClr val="160F02">
                  <a:alpha val="70000"/>
                </a:srgbClr>
              </a:solidFill>
              <a:prstDash val="solid"/>
              <a:miter lim="400000"/>
            </a:ln>
          </a:insideV>
        </a:tcBdr>
        <a:fill>
          <a:solidFill>
            <a:srgbClr val="685948">
              <a:alpha val="62000"/>
            </a:srgbClr>
          </a:solidFill>
        </a:fill>
      </a:tcStyle>
    </a:firstCol>
    <a:lastRow>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solidFill>
            <a:srgbClr val="000000">
              <a:alpha val="70000"/>
            </a:srgbClr>
          </a:solidFill>
        </a:fill>
      </a:tcStyle>
    </a:lastRow>
    <a:firstRow>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solidFill>
            <a:srgbClr val="000000">
              <a:alpha val="70000"/>
            </a:srgbClr>
          </a:solidFill>
        </a:fill>
      </a:tcStyle>
    </a:firstRow>
  </a:tblStyle>
  <a:tblStyle styleId="{2708684C-4D16-4618-839F-0558EEFCDFE6}" styleName="">
    <a:tblBg/>
    <a:wholeTbl>
      <a:tcTxStyle b="off" i="off">
        <a:fontRef idx="minor">
          <a:srgbClr val="858585"/>
        </a:fontRef>
        <a:srgbClr val="858585"/>
      </a:tcTxStyle>
      <a:tcStyle>
        <a:tcBdr>
          <a:left>
            <a:ln w="12700" cap="flat">
              <a:noFill/>
              <a:miter lim="400000"/>
            </a:ln>
          </a:left>
          <a:right>
            <a:ln w="12700" cap="flat">
              <a:noFill/>
              <a:miter lim="400000"/>
            </a:ln>
          </a:right>
          <a:top>
            <a:ln w="12700" cap="flat">
              <a:solidFill>
                <a:schemeClr val="accent1">
                  <a:hueOff val="-313507"/>
                  <a:satOff val="34334"/>
                  <a:lumOff val="-8266"/>
                  <a:alpha val="62000"/>
                </a:schemeClr>
              </a:solidFill>
              <a:prstDash val="solid"/>
              <a:miter lim="400000"/>
            </a:ln>
          </a:top>
          <a:bottom>
            <a:ln w="127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wholeTbl>
    <a:band2H>
      <a:tcTxStyle/>
      <a:tcStyle>
        <a:tcBdr/>
        <a:fill>
          <a:solidFill>
            <a:srgbClr val="FEFEE0">
              <a:alpha val="55000"/>
            </a:srgbClr>
          </a:solidFill>
        </a:fill>
      </a:tcStyle>
    </a:band2H>
    <a:firstCol>
      <a:tcTxStyle b="off" i="off">
        <a:fontRef idx="minor">
          <a:srgbClr val="45A7DE"/>
        </a:fontRef>
        <a:srgbClr val="45A7DE"/>
      </a:tcTxStyle>
      <a:tcStyle>
        <a:tcBdr>
          <a:left>
            <a:ln w="12700" cap="flat">
              <a:noFill/>
              <a:miter lim="400000"/>
            </a:ln>
          </a:left>
          <a:right>
            <a:ln w="31750" cap="flat">
              <a:solidFill>
                <a:schemeClr val="accent5">
                  <a:hueOff val="61010"/>
                  <a:satOff val="20460"/>
                  <a:lumOff val="-2197"/>
                  <a:alpha val="62000"/>
                </a:schemeClr>
              </a:solidFill>
              <a:prstDash val="solid"/>
              <a:miter lim="400000"/>
            </a:ln>
          </a:right>
          <a:top>
            <a:ln w="12700" cap="flat">
              <a:solidFill>
                <a:schemeClr val="accent1">
                  <a:hueOff val="-313507"/>
                  <a:satOff val="34334"/>
                  <a:lumOff val="-8266"/>
                  <a:alpha val="62000"/>
                </a:schemeClr>
              </a:solidFill>
              <a:prstDash val="solid"/>
              <a:miter lim="400000"/>
            </a:ln>
          </a:top>
          <a:bottom>
            <a:ln w="127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firstCol>
    <a:lastRow>
      <a:tcTxStyle b="off" i="off">
        <a:fontRef idx="minor">
          <a:srgbClr val="45A7DE"/>
        </a:fontRef>
        <a:srgbClr val="45A7DE"/>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12700" cap="flat">
              <a:noFill/>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lastRow>
    <a:firstRow>
      <a:tcTxStyle b="off" i="off">
        <a:fontRef idx="minor">
          <a:srgbClr val="45A7DE"/>
        </a:fontRef>
        <a:srgbClr val="45A7DE"/>
      </a:tcTxStyle>
      <a:tcStyle>
        <a:tcBdr>
          <a:left>
            <a:ln w="12700" cap="flat">
              <a:noFill/>
              <a:miter lim="400000"/>
            </a:ln>
          </a:left>
          <a:right>
            <a:ln w="12700" cap="flat">
              <a:noFill/>
              <a:miter lim="400000"/>
            </a:ln>
          </a:right>
          <a:top>
            <a:ln w="12700" cap="flat">
              <a:noFill/>
              <a:miter lim="400000"/>
            </a:ln>
          </a:top>
          <a:bottom>
            <a:ln w="254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snapToObjects="1">
      <p:cViewPr varScale="1">
        <p:scale>
          <a:sx n="53" d="100"/>
          <a:sy n="53" d="100"/>
        </p:scale>
        <p:origin x="10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917700"/>
            <a:ext cx="10464800" cy="2794000"/>
          </a:xfrm>
          <a:prstGeom prst="rect">
            <a:avLst/>
          </a:prstGeom>
        </p:spPr>
        <p:txBody>
          <a:bodyPr anchor="b"/>
          <a:lstStyle>
            <a:lvl1pPr>
              <a:defRPr sz="9500"/>
            </a:lvl1pPr>
          </a:lstStyle>
          <a:p>
            <a:r>
              <a:t>Title Text</a:t>
            </a:r>
          </a:p>
        </p:txBody>
      </p:sp>
      <p:sp>
        <p:nvSpPr>
          <p:cNvPr id="12" name="Body Level One…"/>
          <p:cNvSpPr txBox="1">
            <a:spLocks noGrp="1"/>
          </p:cNvSpPr>
          <p:nvPr>
            <p:ph type="body" sz="quarter" idx="1"/>
          </p:nvPr>
        </p:nvSpPr>
        <p:spPr>
          <a:xfrm>
            <a:off x="1270000" y="5016500"/>
            <a:ext cx="10464800" cy="12700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6311901" y="9270999"/>
            <a:ext cx="374905" cy="355601"/>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Type a quote here.”"/>
          <p:cNvSpPr txBox="1">
            <a:spLocks noGrp="1"/>
          </p:cNvSpPr>
          <p:nvPr>
            <p:ph type="body" sz="quarter" idx="21"/>
          </p:nvPr>
        </p:nvSpPr>
        <p:spPr>
          <a:xfrm>
            <a:off x="1270000" y="4279900"/>
            <a:ext cx="10464800" cy="660400"/>
          </a:xfrm>
          <a:prstGeom prst="rect">
            <a:avLst/>
          </a:prstGeom>
        </p:spPr>
        <p:txBody>
          <a:bodyPr>
            <a:spAutoFit/>
          </a:bodyPr>
          <a:lstStyle>
            <a:lvl1pPr marL="0" indent="0" algn="ctr">
              <a:spcBef>
                <a:spcPts val="0"/>
              </a:spcBef>
              <a:buSzTx/>
              <a:buNone/>
              <a:defRPr sz="4000">
                <a:solidFill>
                  <a:srgbClr val="45A7DE"/>
                </a:solidFill>
              </a:defRPr>
            </a:lvl1pPr>
          </a:lstStyle>
          <a:p>
            <a:r>
              <a:t>“Type a quote here.”</a:t>
            </a:r>
          </a:p>
        </p:txBody>
      </p:sp>
      <p:sp>
        <p:nvSpPr>
          <p:cNvPr id="94" name="–Johnny Appleseed"/>
          <p:cNvSpPr txBox="1">
            <a:spLocks noGrp="1"/>
          </p:cNvSpPr>
          <p:nvPr>
            <p:ph type="body" sz="quarter" idx="22"/>
          </p:nvPr>
        </p:nvSpPr>
        <p:spPr>
          <a:xfrm>
            <a:off x="1270000" y="6362700"/>
            <a:ext cx="10464800" cy="596900"/>
          </a:xfrm>
          <a:prstGeom prst="rect">
            <a:avLst/>
          </a:prstGeom>
        </p:spPr>
        <p:txBody>
          <a:bodyPr anchor="t">
            <a:spAutoFit/>
          </a:bodyPr>
          <a:lstStyle>
            <a:lvl1pPr marL="0" indent="0" algn="ctr">
              <a:spcBef>
                <a:spcPts val="0"/>
              </a:spcBef>
              <a:buSzTx/>
              <a:buNone/>
              <a:defRPr sz="3600"/>
            </a:lvl1pPr>
          </a:lstStyle>
          <a:p>
            <a:r>
              <a:t>–Johnny Appleseed</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3464244" y="-635000"/>
            <a:ext cx="19367501" cy="11194416"/>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251740" y="186575"/>
            <a:ext cx="11733220" cy="6781801"/>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270000" y="6604000"/>
            <a:ext cx="10464800" cy="1651000"/>
          </a:xfrm>
          <a:prstGeom prst="rect">
            <a:avLst/>
          </a:prstGeom>
        </p:spPr>
        <p:txBody>
          <a:bodyPr anchor="b"/>
          <a:lstStyle>
            <a:lvl1pPr>
              <a:defRPr sz="9500"/>
            </a:lvl1pPr>
          </a:lstStyle>
          <a:p>
            <a:r>
              <a:t>Title Text</a:t>
            </a:r>
          </a:p>
        </p:txBody>
      </p:sp>
      <p:sp>
        <p:nvSpPr>
          <p:cNvPr id="22" name="Body Level One…"/>
          <p:cNvSpPr txBox="1">
            <a:spLocks noGrp="1"/>
          </p:cNvSpPr>
          <p:nvPr>
            <p:ph type="body" sz="quarter" idx="1"/>
          </p:nvPr>
        </p:nvSpPr>
        <p:spPr>
          <a:xfrm>
            <a:off x="1270000" y="8331200"/>
            <a:ext cx="10464800" cy="12700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2844800"/>
            <a:ext cx="10464800" cy="4064000"/>
          </a:xfrm>
          <a:prstGeom prst="rect">
            <a:avLst/>
          </a:prstGeom>
        </p:spPr>
        <p:txBody>
          <a:bodyPr/>
          <a:lstStyle>
            <a:lvl1pPr>
              <a:defRPr sz="9500"/>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butterfly-and-leaf_3000x1734.jpeg"/>
          <p:cNvSpPr>
            <a:spLocks noGrp="1"/>
          </p:cNvSpPr>
          <p:nvPr>
            <p:ph type="pic" idx="21"/>
          </p:nvPr>
        </p:nvSpPr>
        <p:spPr>
          <a:xfrm>
            <a:off x="3537608" y="526453"/>
            <a:ext cx="14699482" cy="8496301"/>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381000" y="1409700"/>
            <a:ext cx="5867400" cy="3302000"/>
          </a:xfrm>
          <a:prstGeom prst="rect">
            <a:avLst/>
          </a:prstGeom>
        </p:spPr>
        <p:txBody>
          <a:bodyPr anchor="b"/>
          <a:lstStyle/>
          <a:p>
            <a:r>
              <a:t>Title Text</a:t>
            </a:r>
          </a:p>
        </p:txBody>
      </p:sp>
      <p:sp>
        <p:nvSpPr>
          <p:cNvPr id="40" name="Body Level One…"/>
          <p:cNvSpPr txBox="1">
            <a:spLocks noGrp="1"/>
          </p:cNvSpPr>
          <p:nvPr>
            <p:ph type="body" sz="quarter" idx="1"/>
          </p:nvPr>
        </p:nvSpPr>
        <p:spPr>
          <a:xfrm>
            <a:off x="381000" y="4787900"/>
            <a:ext cx="5867400" cy="37211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1270000" y="2768600"/>
            <a:ext cx="104648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butterfly-and-leaf_3000x1734.jpeg"/>
          <p:cNvSpPr>
            <a:spLocks noGrp="1"/>
          </p:cNvSpPr>
          <p:nvPr>
            <p:ph type="pic" idx="21"/>
          </p:nvPr>
        </p:nvSpPr>
        <p:spPr>
          <a:xfrm>
            <a:off x="4885059" y="2174011"/>
            <a:ext cx="11381663" cy="6578601"/>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270000" y="2768600"/>
            <a:ext cx="5461000" cy="5715000"/>
          </a:xfrm>
          <a:prstGeom prst="rect">
            <a:avLst/>
          </a:prstGeom>
        </p:spPr>
        <p:txBody>
          <a:bodyPr/>
          <a:lstStyle>
            <a:lvl1pPr marL="444500" indent="-444500">
              <a:spcBef>
                <a:spcPts val="3800"/>
              </a:spcBef>
              <a:buSzPct val="50000"/>
              <a:buBlip>
                <a:blip r:embed="rId2"/>
              </a:buBlip>
              <a:defRPr sz="3600"/>
            </a:lvl1pPr>
            <a:lvl2pPr marL="889000" indent="-444500">
              <a:spcBef>
                <a:spcPts val="3800"/>
              </a:spcBef>
              <a:buSzPct val="50000"/>
              <a:buBlip>
                <a:blip r:embed="rId2"/>
              </a:buBlip>
              <a:defRPr sz="3600"/>
            </a:lvl2pPr>
            <a:lvl3pPr marL="1333500" indent="-444500">
              <a:spcBef>
                <a:spcPts val="3800"/>
              </a:spcBef>
              <a:buSzPct val="50000"/>
              <a:buBlip>
                <a:blip r:embed="rId2"/>
              </a:buBlip>
              <a:defRPr sz="3600"/>
            </a:lvl3pPr>
            <a:lvl4pPr marL="1778000" indent="-444500">
              <a:spcBef>
                <a:spcPts val="3800"/>
              </a:spcBef>
              <a:buSzPct val="50000"/>
              <a:buBlip>
                <a:blip r:embed="rId2"/>
              </a:buBlip>
              <a:defRPr sz="3600"/>
            </a:lvl4pPr>
            <a:lvl5pPr marL="2222500" indent="-444500">
              <a:spcBef>
                <a:spcPts val="3800"/>
              </a:spcBef>
              <a:buSzPct val="50000"/>
              <a:buBlip>
                <a:blip r:embed="rId2"/>
              </a:buBlip>
              <a:defRPr sz="36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idx="21"/>
          </p:nvPr>
        </p:nvSpPr>
        <p:spPr>
          <a:xfrm rot="21600000">
            <a:off x="3607274" y="-1552244"/>
            <a:ext cx="10164705" cy="10164677"/>
          </a:xfrm>
          <a:prstGeom prst="rect">
            <a:avLst/>
          </a:prstGeom>
          <a:ln w="9525">
            <a:round/>
          </a:ln>
        </p:spPr>
        <p:txBody>
          <a:bodyPr lIns="91439" tIns="45719" rIns="91439" bIns="45719" anchor="t">
            <a:noAutofit/>
          </a:bodyPr>
          <a:lstStyle/>
          <a:p>
            <a:endParaRPr/>
          </a:p>
        </p:txBody>
      </p:sp>
      <p:sp>
        <p:nvSpPr>
          <p:cNvPr id="84" name="Image"/>
          <p:cNvSpPr>
            <a:spLocks noGrp="1"/>
          </p:cNvSpPr>
          <p:nvPr>
            <p:ph type="pic" idx="22"/>
          </p:nvPr>
        </p:nvSpPr>
        <p:spPr>
          <a:xfrm rot="21600000">
            <a:off x="5129370" y="3826892"/>
            <a:ext cx="9821627" cy="5676901"/>
          </a:xfrm>
          <a:prstGeom prst="rect">
            <a:avLst/>
          </a:prstGeom>
          <a:ln w="9525">
            <a:round/>
          </a:ln>
        </p:spPr>
        <p:txBody>
          <a:bodyPr lIns="91439" tIns="45719" rIns="91439" bIns="45719" anchor="t">
            <a:noAutofit/>
          </a:bodyPr>
          <a:lstStyle/>
          <a:p>
            <a:endParaRPr/>
          </a:p>
        </p:txBody>
      </p:sp>
      <p:sp>
        <p:nvSpPr>
          <p:cNvPr id="85" name="Image"/>
          <p:cNvSpPr>
            <a:spLocks noGrp="1"/>
          </p:cNvSpPr>
          <p:nvPr>
            <p:ph type="pic" idx="23"/>
          </p:nvPr>
        </p:nvSpPr>
        <p:spPr>
          <a:xfrm>
            <a:off x="266700" y="482600"/>
            <a:ext cx="6502400" cy="8674100"/>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11901" y="9271000"/>
            <a:ext cx="374905" cy="355600"/>
          </a:xfrm>
          <a:prstGeom prst="rect">
            <a:avLst/>
          </a:prstGeom>
          <a:ln w="12700">
            <a:miter lim="400000"/>
          </a:ln>
        </p:spPr>
        <p:txBody>
          <a:bodyPr wrap="none" lIns="50800" tIns="50800" rIns="50800" bIns="50800">
            <a:spAutoFit/>
          </a:bodyPr>
          <a:lstStyle>
            <a:lvl1pPr>
              <a:defRPr sz="1800">
                <a:solidFill>
                  <a:srgbClr val="868686"/>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45A7DE"/>
          </a:solidFill>
          <a:uFillTx/>
          <a:latin typeface="+mn-lt"/>
          <a:ea typeface="+mn-ea"/>
          <a:cs typeface="+mn-cs"/>
          <a:sym typeface="Marker Fel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45A7DE"/>
          </a:solidFill>
          <a:uFillTx/>
          <a:latin typeface="+mn-lt"/>
          <a:ea typeface="+mn-ea"/>
          <a:cs typeface="+mn-cs"/>
          <a:sym typeface="Marker Fel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45A7DE"/>
          </a:solidFill>
          <a:uFillTx/>
          <a:latin typeface="+mn-lt"/>
          <a:ea typeface="+mn-ea"/>
          <a:cs typeface="+mn-cs"/>
          <a:sym typeface="Marker Fel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45A7DE"/>
          </a:solidFill>
          <a:uFillTx/>
          <a:latin typeface="+mn-lt"/>
          <a:ea typeface="+mn-ea"/>
          <a:cs typeface="+mn-cs"/>
          <a:sym typeface="Marker Fel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45A7DE"/>
          </a:solidFill>
          <a:uFillTx/>
          <a:latin typeface="+mn-lt"/>
          <a:ea typeface="+mn-ea"/>
          <a:cs typeface="+mn-cs"/>
          <a:sym typeface="Marker Fel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45A7DE"/>
          </a:solidFill>
          <a:uFillTx/>
          <a:latin typeface="+mn-lt"/>
          <a:ea typeface="+mn-ea"/>
          <a:cs typeface="+mn-cs"/>
          <a:sym typeface="Marker Fel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45A7DE"/>
          </a:solidFill>
          <a:uFillTx/>
          <a:latin typeface="+mn-lt"/>
          <a:ea typeface="+mn-ea"/>
          <a:cs typeface="+mn-cs"/>
          <a:sym typeface="Marker Fel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45A7DE"/>
          </a:solidFill>
          <a:uFillTx/>
          <a:latin typeface="+mn-lt"/>
          <a:ea typeface="+mn-ea"/>
          <a:cs typeface="+mn-cs"/>
          <a:sym typeface="Marker Fel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45A7DE"/>
          </a:solidFill>
          <a:uFillTx/>
          <a:latin typeface="+mn-lt"/>
          <a:ea typeface="+mn-ea"/>
          <a:cs typeface="+mn-cs"/>
          <a:sym typeface="Marker Felt"/>
        </a:defRPr>
      </a:lvl9pPr>
    </p:titleStyle>
    <p:bodyStyle>
      <a:lvl1pPr marL="635000" marR="0" indent="-635000" algn="l" defTabSz="584200" rtl="0" latinLnBrk="0">
        <a:lnSpc>
          <a:spcPct val="100000"/>
        </a:lnSpc>
        <a:spcBef>
          <a:spcPts val="4200"/>
        </a:spcBef>
        <a:spcAft>
          <a:spcPts val="0"/>
        </a:spcAft>
        <a:buClrTx/>
        <a:buSzPct val="47000"/>
        <a:buFontTx/>
        <a:buBlip>
          <a:blip r:embed="rId15"/>
        </a:buBlip>
        <a:tabLst/>
        <a:defRPr sz="4600" b="0" i="0" u="none" strike="noStrike" cap="none" spc="0" baseline="0">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15"/>
        </a:buBlip>
        <a:tabLst/>
        <a:defRPr sz="4600" b="0" i="0" u="none" strike="noStrike" cap="none" spc="0" baseline="0">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15"/>
        </a:buBlip>
        <a:tabLst/>
        <a:defRPr sz="4600" b="0" i="0" u="none" strike="noStrike" cap="none" spc="0" baseline="0">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15"/>
        </a:buBlip>
        <a:tabLst/>
        <a:defRPr sz="4600" b="0" i="0" u="none" strike="noStrike" cap="none" spc="0" baseline="0">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15"/>
        </a:buBlip>
        <a:tabLst/>
        <a:defRPr sz="4600" b="0" i="0" u="none" strike="noStrike" cap="none" spc="0" baseline="0">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15"/>
        </a:buBlip>
        <a:tabLst/>
        <a:defRPr sz="4600" b="0" i="0" u="none" strike="noStrike" cap="none" spc="0" baseline="0">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15"/>
        </a:buBlip>
        <a:tabLst/>
        <a:defRPr sz="4600" b="0" i="0" u="none" strike="noStrike" cap="none" spc="0" baseline="0">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15"/>
        </a:buBlip>
        <a:tabLst/>
        <a:defRPr sz="4600" b="0" i="0" u="none" strike="noStrike" cap="none" spc="0" baseline="0">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15"/>
        </a:buBlip>
        <a:tabLst/>
        <a:defRPr sz="4600" b="0" i="0" u="none" strike="noStrike" cap="none" spc="0" baseline="0">
          <a:solidFill>
            <a:srgbClr val="858585"/>
          </a:solidFill>
          <a:uFillTx/>
          <a:latin typeface="+mn-lt"/>
          <a:ea typeface="+mn-ea"/>
          <a:cs typeface="+mn-cs"/>
          <a:sym typeface="Marker Fel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Marker Fel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Marker Fel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Marker Fel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Marker Fel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Marker Fel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Marker Fel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Marker Fel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Marker Fel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Marker Fel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t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ti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1154" y="1472595"/>
            <a:ext cx="1181894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6000" dirty="0"/>
              <a:t>St John Fisher RC Primary School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5504" y="2949966"/>
            <a:ext cx="2255111" cy="2356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7703" y="5996848"/>
            <a:ext cx="10759356"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5400" b="0" i="0" u="none" strike="noStrike" cap="none" spc="0" normalizeH="0" baseline="0" dirty="0">
                <a:ln>
                  <a:noFill/>
                </a:ln>
                <a:solidFill>
                  <a:srgbClr val="858585"/>
                </a:solidFill>
                <a:effectLst/>
                <a:uFillTx/>
                <a:sym typeface="Marker Felt"/>
              </a:rPr>
              <a:t>Year 4 Multiplication Tabl</a:t>
            </a:r>
            <a:r>
              <a:rPr lang="en-GB" sz="5400" dirty="0"/>
              <a:t>es Check</a:t>
            </a:r>
            <a:endParaRPr kumimoji="0" lang="en-GB" sz="5400" b="0" i="0" u="none" strike="noStrike" cap="none" spc="0" normalizeH="0" baseline="0" dirty="0">
              <a:ln>
                <a:noFill/>
              </a:ln>
              <a:solidFill>
                <a:srgbClr val="858585"/>
              </a:solidFill>
              <a:effectLst/>
              <a:uFillTx/>
              <a:sym typeface="Marker Fel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Stick to one table at a time to minimise confusion.…"/>
          <p:cNvGrpSpPr/>
          <p:nvPr/>
        </p:nvGrpSpPr>
        <p:grpSpPr>
          <a:xfrm>
            <a:off x="287383" y="2006599"/>
            <a:ext cx="12245863" cy="7477035"/>
            <a:chOff x="0" y="0"/>
            <a:chExt cx="12061690" cy="6172200"/>
          </a:xfrm>
        </p:grpSpPr>
        <p:sp>
          <p:nvSpPr>
            <p:cNvPr id="169" name="Stick to one table at a time to minimise confusion.…"/>
            <p:cNvSpPr txBox="1"/>
            <p:nvPr/>
          </p:nvSpPr>
          <p:spPr>
            <a:xfrm>
              <a:off x="25400" y="25400"/>
              <a:ext cx="12010891" cy="6121400"/>
            </a:xfrm>
            <a:prstGeom prst="rect">
              <a:avLst/>
            </a:prstGeom>
            <a:blipFill rotWithShape="1">
              <a:blip r:embed="rId2"/>
              <a:srcRect/>
              <a:tile tx="0" ty="0" sx="100000" sy="100000" flip="none" algn="tl"/>
            </a:blip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96956" indent="-496956" algn="l">
                <a:buSzPct val="75000"/>
                <a:buChar char="•"/>
                <a:defRPr sz="3500">
                  <a:solidFill>
                    <a:srgbClr val="FFFFFF"/>
                  </a:solidFill>
                  <a:effectLst>
                    <a:outerShdw blurRad="12700" dist="38100" dir="18900000" rotWithShape="0">
                      <a:srgbClr val="000000"/>
                    </a:outerShdw>
                  </a:effectLst>
                </a:defRPr>
              </a:pPr>
              <a:r>
                <a:t>Stick to one table at a time to minimise confusion. </a:t>
              </a:r>
              <a:endParaRPr>
                <a:solidFill>
                  <a:srgbClr val="000000"/>
                </a:solidFill>
                <a:latin typeface="Times Roman"/>
                <a:ea typeface="Times Roman"/>
                <a:cs typeface="Times Roman"/>
                <a:sym typeface="Times Roman"/>
              </a:endParaRPr>
            </a:p>
            <a:p>
              <a:pPr marL="496956" indent="-496956" algn="l">
                <a:buSzPct val="75000"/>
                <a:buChar char="•"/>
                <a:defRPr sz="3500">
                  <a:solidFill>
                    <a:srgbClr val="FFFFFF"/>
                  </a:solidFill>
                  <a:effectLst>
                    <a:outerShdw blurRad="12700" dist="38100" dir="18900000" rotWithShape="0">
                      <a:srgbClr val="000000"/>
                    </a:outerShdw>
                  </a:effectLst>
                </a:defRPr>
              </a:pPr>
              <a:r>
                <a:t>Start with chanting and writing them out slowly in order. </a:t>
              </a:r>
              <a:endParaRPr>
                <a:solidFill>
                  <a:srgbClr val="000000"/>
                </a:solidFill>
                <a:latin typeface="Times Roman"/>
                <a:ea typeface="Times Roman"/>
                <a:cs typeface="Times Roman"/>
                <a:sym typeface="Times Roman"/>
              </a:endParaRPr>
            </a:p>
            <a:p>
              <a:pPr marL="496956" indent="-496956" algn="l">
                <a:buSzPct val="75000"/>
                <a:buChar char="•"/>
                <a:defRPr sz="3500">
                  <a:solidFill>
                    <a:srgbClr val="FFFFFF"/>
                  </a:solidFill>
                  <a:effectLst>
                    <a:outerShdw blurRad="12700" dist="38100" dir="18900000" rotWithShape="0">
                      <a:srgbClr val="000000"/>
                    </a:outerShdw>
                  </a:effectLst>
                </a:defRPr>
              </a:pPr>
              <a:r>
                <a:t>Then move on to completing the answers quickly in order – on paper or verbally with your child. </a:t>
              </a:r>
              <a:endParaRPr>
                <a:solidFill>
                  <a:srgbClr val="000000"/>
                </a:solidFill>
                <a:latin typeface="Times Roman"/>
                <a:ea typeface="Times Roman"/>
                <a:cs typeface="Times Roman"/>
                <a:sym typeface="Times Roman"/>
              </a:endParaRPr>
            </a:p>
            <a:p>
              <a:pPr marL="496956" indent="-496956" algn="l">
                <a:buSzPct val="75000"/>
                <a:buChar char="•"/>
                <a:defRPr sz="3500">
                  <a:solidFill>
                    <a:srgbClr val="FFFFFF"/>
                  </a:solidFill>
                  <a:effectLst>
                    <a:outerShdw blurRad="12700" dist="38100" dir="18900000" rotWithShape="0">
                      <a:srgbClr val="000000"/>
                    </a:outerShdw>
                  </a:effectLst>
                </a:defRPr>
              </a:pPr>
              <a:r>
                <a:t>Finally, move on to completing the answers in any order. </a:t>
              </a:r>
              <a:endParaRPr>
                <a:solidFill>
                  <a:srgbClr val="000000"/>
                </a:solidFill>
                <a:latin typeface="Times Roman"/>
                <a:ea typeface="Times Roman"/>
                <a:cs typeface="Times Roman"/>
                <a:sym typeface="Times Roman"/>
              </a:endParaRPr>
            </a:p>
            <a:p>
              <a:pPr marL="496956" indent="-496956" algn="l">
                <a:buSzPct val="75000"/>
                <a:buChar char="•"/>
                <a:defRPr sz="3500">
                  <a:solidFill>
                    <a:srgbClr val="FFFFFF"/>
                  </a:solidFill>
                  <a:effectLst>
                    <a:outerShdw blurRad="12700" dist="38100" dir="18900000" rotWithShape="0">
                      <a:srgbClr val="000000"/>
                    </a:outerShdw>
                  </a:effectLst>
                </a:defRPr>
              </a:pPr>
              <a:r>
                <a:t>Keep reminding your child that 3 x 4 is the same as 4 x 3 – this is effectively halves the number of tables facts. </a:t>
              </a:r>
              <a:endParaRPr>
                <a:solidFill>
                  <a:srgbClr val="000000"/>
                </a:solidFill>
                <a:latin typeface="Times Roman"/>
                <a:ea typeface="Times Roman"/>
                <a:cs typeface="Times Roman"/>
                <a:sym typeface="Times Roman"/>
              </a:endParaRPr>
            </a:p>
            <a:p>
              <a:pPr marL="496956" indent="-496956" algn="l">
                <a:buSzPct val="75000"/>
                <a:buChar char="•"/>
                <a:defRPr sz="3500">
                  <a:solidFill>
                    <a:srgbClr val="FFFFFF"/>
                  </a:solidFill>
                  <a:effectLst>
                    <a:outerShdw blurRad="12700" dist="38100" dir="18900000" rotWithShape="0">
                      <a:srgbClr val="000000"/>
                    </a:outerShdw>
                  </a:effectLst>
                </a:defRPr>
              </a:pPr>
              <a:r>
                <a:t>Each table has a square number 3 x 3, 7 x 7 etc. These are special numbers that can act as a memory hook – emphasise them! </a:t>
              </a:r>
              <a:endParaRPr>
                <a:solidFill>
                  <a:srgbClr val="000000"/>
                </a:solidFill>
                <a:latin typeface="Times Roman"/>
                <a:ea typeface="Times Roman"/>
                <a:cs typeface="Times Roman"/>
                <a:sym typeface="Times Roman"/>
              </a:endParaRPr>
            </a:p>
            <a:p>
              <a:pPr marL="483152" indent="-483152" algn="l">
                <a:buSzPct val="75000"/>
                <a:buChar char="•"/>
                <a:defRPr sz="3600">
                  <a:solidFill>
                    <a:srgbClr val="FFFFFF"/>
                  </a:solidFill>
                </a:defRPr>
              </a:pPr>
              <a:r>
                <a:rPr sz="3500">
                  <a:effectLst>
                    <a:outerShdw blurRad="12700" dist="38100" dir="18900000" rotWithShape="0">
                      <a:srgbClr val="000000"/>
                    </a:outerShdw>
                  </a:effectLst>
                </a:rPr>
                <a:t>Talk about the numbers as you are encountering them “ 5 x 7 = 35 that’s our house number” – this makes more memory hooks. </a:t>
              </a:r>
              <a:br>
                <a:rPr sz="1200">
                  <a:solidFill>
                    <a:srgbClr val="000000"/>
                  </a:solidFill>
                  <a:latin typeface="Times Roman"/>
                  <a:ea typeface="Times Roman"/>
                  <a:cs typeface="Times Roman"/>
                  <a:sym typeface="Times Roman"/>
                </a:rPr>
              </a:br>
              <a:endParaRPr sz="1200">
                <a:solidFill>
                  <a:srgbClr val="000000"/>
                </a:solidFill>
                <a:latin typeface="Times Roman"/>
                <a:ea typeface="Times Roman"/>
                <a:cs typeface="Times Roman"/>
                <a:sym typeface="Times Roman"/>
              </a:endParaRPr>
            </a:p>
          </p:txBody>
        </p:sp>
        <p:pic>
          <p:nvPicPr>
            <p:cNvPr id="168" name="Stick to one table at a time to minimise confusion.… Stick to one table at a time to minimise confusion. Start with chanting and writing them out slowly in order. Then move on to completing the answers quickly in order – on paper or verbally with your ch" descr="Stick to one table at a time to minimise confusion.… Stick to one table at a time to minimise confusion. Start with chanting and writing them out slowly in order. Then move on to completing the answers quickly in order – on paper or verbally with your child. Finally, move on to completing the answers in any order. Keep reminding your child that 3 x 4 is the same as 4 x 3 – this is effectively halves the number of tables facts. Each table has a square number 3 x 3, 7 x 7 etc. These are special numbers that can act as a memory hook – emphasise them! Talk about the numbers as you are encountering them “ 5 x 7 = 35 that’s our house number” – this makes more memory hooks.  "/>
            <p:cNvPicPr>
              <a:picLocks/>
            </p:cNvPicPr>
            <p:nvPr/>
          </p:nvPicPr>
          <p:blipFill>
            <a:blip r:embed="rId3"/>
            <a:stretch>
              <a:fillRect/>
            </a:stretch>
          </p:blipFill>
          <p:spPr>
            <a:xfrm>
              <a:off x="0" y="0"/>
              <a:ext cx="12061691" cy="6172200"/>
            </a:xfrm>
            <a:prstGeom prst="rect">
              <a:avLst/>
            </a:prstGeom>
            <a:effectLst/>
          </p:spPr>
        </p:pic>
      </p:grpSp>
      <p:sp>
        <p:nvSpPr>
          <p:cNvPr id="171" name="Useful Tips"/>
          <p:cNvSpPr txBox="1">
            <a:spLocks noGrp="1"/>
          </p:cNvSpPr>
          <p:nvPr>
            <p:ph type="title" idx="4294967295"/>
          </p:nvPr>
        </p:nvSpPr>
        <p:spPr>
          <a:xfrm>
            <a:off x="1147613" y="288939"/>
            <a:ext cx="10709574" cy="1546077"/>
          </a:xfrm>
          <a:prstGeom prst="rect">
            <a:avLst/>
          </a:prstGeom>
        </p:spPr>
        <p:txBody>
          <a:bodyPr>
            <a:normAutofit fontScale="90000"/>
          </a:bodyPr>
          <a:lstStyle>
            <a:lvl1pPr>
              <a:defRPr sz="9500">
                <a:effectLst>
                  <a:outerShdw blurRad="12700" dist="63500" dir="18900000" rotWithShape="0">
                    <a:srgbClr val="000000"/>
                  </a:outerShdw>
                </a:effectLst>
              </a:defRPr>
            </a:lvl1pPr>
          </a:lstStyle>
          <a:p>
            <a:r>
              <a:t>Useful Tips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Games"/>
          <p:cNvSpPr txBox="1">
            <a:spLocks noGrp="1"/>
          </p:cNvSpPr>
          <p:nvPr>
            <p:ph type="title" idx="4294967295"/>
          </p:nvPr>
        </p:nvSpPr>
        <p:spPr>
          <a:xfrm>
            <a:off x="1147613" y="288939"/>
            <a:ext cx="10709574" cy="1546077"/>
          </a:xfrm>
          <a:prstGeom prst="rect">
            <a:avLst/>
          </a:prstGeom>
        </p:spPr>
        <p:txBody>
          <a:bodyPr>
            <a:normAutofit fontScale="90000"/>
          </a:bodyPr>
          <a:lstStyle>
            <a:lvl1pPr>
              <a:defRPr sz="9500">
                <a:effectLst>
                  <a:outerShdw blurRad="12700" dist="63500" dir="18900000" rotWithShape="0">
                    <a:srgbClr val="000000"/>
                  </a:outerShdw>
                </a:effectLst>
              </a:defRPr>
            </a:lvl1pPr>
          </a:lstStyle>
          <a:p>
            <a:r>
              <a:t>Games</a:t>
            </a:r>
          </a:p>
        </p:txBody>
      </p:sp>
      <p:grpSp>
        <p:nvGrpSpPr>
          <p:cNvPr id="178" name="Group"/>
          <p:cNvGrpSpPr/>
          <p:nvPr/>
        </p:nvGrpSpPr>
        <p:grpSpPr>
          <a:xfrm>
            <a:off x="885976" y="2228849"/>
            <a:ext cx="11232847" cy="6686238"/>
            <a:chOff x="-19050" y="-19050"/>
            <a:chExt cx="11232846" cy="6686236"/>
          </a:xfrm>
        </p:grpSpPr>
        <p:grpSp>
          <p:nvGrpSpPr>
            <p:cNvPr id="176" name="Super Fingers!…"/>
            <p:cNvGrpSpPr/>
            <p:nvPr/>
          </p:nvGrpSpPr>
          <p:grpSpPr>
            <a:xfrm>
              <a:off x="-19050" y="-19051"/>
              <a:ext cx="11232847" cy="3822701"/>
              <a:chOff x="0" y="0"/>
              <a:chExt cx="11232846" cy="3822700"/>
            </a:xfrm>
          </p:grpSpPr>
          <p:sp>
            <p:nvSpPr>
              <p:cNvPr id="175" name="Super Fingers!…"/>
              <p:cNvSpPr txBox="1"/>
              <p:nvPr/>
            </p:nvSpPr>
            <p:spPr>
              <a:xfrm>
                <a:off x="19050" y="19050"/>
                <a:ext cx="11194747" cy="3784600"/>
              </a:xfrm>
              <a:prstGeom prst="rect">
                <a:avLst/>
              </a:prstGeom>
              <a:blipFill rotWithShape="1">
                <a:blip r:embed="rId2"/>
                <a:srcRect/>
                <a:tile tx="0" ty="0" sx="100000" sy="100000" flip="none" algn="tl"/>
              </a:blip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3600" u="sng">
                    <a:solidFill>
                      <a:srgbClr val="FFFFFF"/>
                    </a:solidFill>
                    <a:effectLst>
                      <a:outerShdw blurRad="12700" dist="38100" dir="18900000" rotWithShape="0">
                        <a:srgbClr val="000000"/>
                      </a:outerShdw>
                    </a:effectLst>
                  </a:defRPr>
                </a:pPr>
                <a:r>
                  <a:t>Super Fingers! </a:t>
                </a:r>
                <a:endParaRPr sz="1200">
                  <a:solidFill>
                    <a:srgbClr val="000000"/>
                  </a:solidFill>
                  <a:latin typeface="Times Roman"/>
                  <a:ea typeface="Times Roman"/>
                  <a:cs typeface="Times Roman"/>
                  <a:sym typeface="Times Roman"/>
                </a:endParaRPr>
              </a:p>
              <a:p>
                <a:pPr>
                  <a:defRPr sz="3600">
                    <a:solidFill>
                      <a:srgbClr val="FFFFFF"/>
                    </a:solidFill>
                    <a:effectLst>
                      <a:outerShdw blurRad="12700" dist="38100" dir="18900000" rotWithShape="0">
                        <a:srgbClr val="000000"/>
                      </a:outerShdw>
                    </a:effectLst>
                  </a:defRPr>
                </a:pPr>
                <a:r>
                  <a:t>This is a game for two players. </a:t>
                </a:r>
                <a:endParaRPr sz="1200">
                  <a:solidFill>
                    <a:srgbClr val="000000"/>
                  </a:solidFill>
                  <a:latin typeface="Times Roman"/>
                  <a:ea typeface="Times Roman"/>
                  <a:cs typeface="Times Roman"/>
                  <a:sym typeface="Times Roman"/>
                </a:endParaRPr>
              </a:p>
              <a:p>
                <a:pPr>
                  <a:defRPr sz="3600">
                    <a:solidFill>
                      <a:srgbClr val="FFFFFF"/>
                    </a:solidFill>
                    <a:effectLst>
                      <a:outerShdw blurRad="12700" dist="38100" dir="18900000" rotWithShape="0">
                        <a:srgbClr val="000000"/>
                      </a:outerShdw>
                    </a:effectLst>
                  </a:defRPr>
                </a:pPr>
                <a:r>
                  <a:t>The game is basically a version of rock, paper, scissors but with numbers. Two players count to 3 and then make a number using their fingers. </a:t>
                </a:r>
                <a:endParaRPr sz="1200">
                  <a:solidFill>
                    <a:srgbClr val="000000"/>
                  </a:solidFill>
                  <a:latin typeface="Times Roman"/>
                  <a:ea typeface="Times Roman"/>
                  <a:cs typeface="Times Roman"/>
                  <a:sym typeface="Times Roman"/>
                </a:endParaRPr>
              </a:p>
              <a:p>
                <a:pPr>
                  <a:defRPr sz="3600">
                    <a:solidFill>
                      <a:srgbClr val="FFFFFF"/>
                    </a:solidFill>
                    <a:effectLst>
                      <a:outerShdw blurRad="12700" dist="38100" dir="18900000" rotWithShape="0">
                        <a:srgbClr val="000000"/>
                      </a:outerShdw>
                    </a:effectLst>
                  </a:defRPr>
                </a:pPr>
                <a:r>
                  <a:t>Both players then have to multiply both numbers together and the quickest wins. </a:t>
                </a:r>
                <a:endParaRPr sz="1200">
                  <a:solidFill>
                    <a:srgbClr val="000000"/>
                  </a:solidFill>
                  <a:latin typeface="Times Roman"/>
                  <a:ea typeface="Times Roman"/>
                  <a:cs typeface="Times Roman"/>
                  <a:sym typeface="Times Roman"/>
                </a:endParaRPr>
              </a:p>
            </p:txBody>
          </p:sp>
          <p:pic>
            <p:nvPicPr>
              <p:cNvPr id="174" name="Super Fingers!… Super Fingers! This is a game for two players. The game is basically a version of rock, paper, scissors but with numbers. Two players count to 3 and then make a number using their fingers. Both players then have to multiply both numbers t" descr="Super Fingers!… Super Fingers! This is a game for two players. The game is basically a version of rock, paper, scissors but with numbers. Two players count to 3 and then make a number using their fingers. Both players then have to multiply both numbers together and the quickest wins. "/>
              <p:cNvPicPr>
                <a:picLocks/>
              </p:cNvPicPr>
              <p:nvPr/>
            </p:nvPicPr>
            <p:blipFill>
              <a:blip r:embed="rId3"/>
              <a:stretch>
                <a:fillRect/>
              </a:stretch>
            </p:blipFill>
            <p:spPr>
              <a:xfrm>
                <a:off x="0" y="0"/>
                <a:ext cx="11232847" cy="3822700"/>
              </a:xfrm>
              <a:prstGeom prst="rect">
                <a:avLst/>
              </a:prstGeom>
              <a:effectLst/>
            </p:spPr>
          </p:pic>
        </p:grpSp>
        <p:pic>
          <p:nvPicPr>
            <p:cNvPr id="177" name="Image" descr="Image"/>
            <p:cNvPicPr>
              <a:picLocks noChangeAspect="1"/>
            </p:cNvPicPr>
            <p:nvPr/>
          </p:nvPicPr>
          <p:blipFill>
            <a:blip r:embed="rId4"/>
            <a:srcRect l="3630" t="11212" r="1855"/>
            <a:stretch>
              <a:fillRect/>
            </a:stretch>
          </p:blipFill>
          <p:spPr>
            <a:xfrm>
              <a:off x="363946" y="3533451"/>
              <a:ext cx="10845842" cy="3133736"/>
            </a:xfrm>
            <a:custGeom>
              <a:avLst/>
              <a:gdLst/>
              <a:ahLst/>
              <a:cxnLst>
                <a:cxn ang="0">
                  <a:pos x="wd2" y="hd2"/>
                </a:cxn>
                <a:cxn ang="5400000">
                  <a:pos x="wd2" y="hd2"/>
                </a:cxn>
                <a:cxn ang="10800000">
                  <a:pos x="wd2" y="hd2"/>
                </a:cxn>
                <a:cxn ang="16200000">
                  <a:pos x="wd2" y="hd2"/>
                </a:cxn>
              </a:cxnLst>
              <a:rect l="0" t="0" r="r" b="b"/>
              <a:pathLst>
                <a:path w="21581" h="21597" extrusionOk="0">
                  <a:moveTo>
                    <a:pt x="1782" y="0"/>
                  </a:moveTo>
                  <a:cubicBezTo>
                    <a:pt x="1765" y="-3"/>
                    <a:pt x="1750" y="25"/>
                    <a:pt x="1725" y="82"/>
                  </a:cubicBezTo>
                  <a:cubicBezTo>
                    <a:pt x="1622" y="316"/>
                    <a:pt x="1605" y="576"/>
                    <a:pt x="1545" y="2793"/>
                  </a:cubicBezTo>
                  <a:cubicBezTo>
                    <a:pt x="1484" y="5080"/>
                    <a:pt x="1471" y="5489"/>
                    <a:pt x="1455" y="5766"/>
                  </a:cubicBezTo>
                  <a:cubicBezTo>
                    <a:pt x="1445" y="5950"/>
                    <a:pt x="1396" y="6198"/>
                    <a:pt x="1302" y="6540"/>
                  </a:cubicBezTo>
                  <a:cubicBezTo>
                    <a:pt x="1226" y="6816"/>
                    <a:pt x="1135" y="7197"/>
                    <a:pt x="1101" y="7388"/>
                  </a:cubicBezTo>
                  <a:cubicBezTo>
                    <a:pt x="1001" y="7944"/>
                    <a:pt x="850" y="8525"/>
                    <a:pt x="686" y="8977"/>
                  </a:cubicBezTo>
                  <a:cubicBezTo>
                    <a:pt x="602" y="9208"/>
                    <a:pt x="524" y="9395"/>
                    <a:pt x="513" y="9395"/>
                  </a:cubicBezTo>
                  <a:cubicBezTo>
                    <a:pt x="478" y="9395"/>
                    <a:pt x="68" y="10844"/>
                    <a:pt x="28" y="11108"/>
                  </a:cubicBezTo>
                  <a:cubicBezTo>
                    <a:pt x="-19" y="11423"/>
                    <a:pt x="-4" y="12265"/>
                    <a:pt x="59" y="12833"/>
                  </a:cubicBezTo>
                  <a:cubicBezTo>
                    <a:pt x="83" y="13046"/>
                    <a:pt x="109" y="13392"/>
                    <a:pt x="118" y="13605"/>
                  </a:cubicBezTo>
                  <a:cubicBezTo>
                    <a:pt x="154" y="14482"/>
                    <a:pt x="247" y="15501"/>
                    <a:pt x="357" y="16233"/>
                  </a:cubicBezTo>
                  <a:cubicBezTo>
                    <a:pt x="489" y="17118"/>
                    <a:pt x="512" y="17722"/>
                    <a:pt x="494" y="19879"/>
                  </a:cubicBezTo>
                  <a:lnTo>
                    <a:pt x="480" y="21597"/>
                  </a:lnTo>
                  <a:lnTo>
                    <a:pt x="2025" y="21597"/>
                  </a:lnTo>
                  <a:lnTo>
                    <a:pt x="2025" y="21140"/>
                  </a:lnTo>
                  <a:cubicBezTo>
                    <a:pt x="2025" y="20889"/>
                    <a:pt x="2046" y="20272"/>
                    <a:pt x="2071" y="19770"/>
                  </a:cubicBezTo>
                  <a:cubicBezTo>
                    <a:pt x="2175" y="17684"/>
                    <a:pt x="2212" y="17316"/>
                    <a:pt x="2422" y="16277"/>
                  </a:cubicBezTo>
                  <a:cubicBezTo>
                    <a:pt x="2500" y="15894"/>
                    <a:pt x="2551" y="15530"/>
                    <a:pt x="2592" y="15054"/>
                  </a:cubicBezTo>
                  <a:cubicBezTo>
                    <a:pt x="2625" y="14682"/>
                    <a:pt x="2667" y="14186"/>
                    <a:pt x="2688" y="13952"/>
                  </a:cubicBezTo>
                  <a:cubicBezTo>
                    <a:pt x="2708" y="13719"/>
                    <a:pt x="2732" y="13491"/>
                    <a:pt x="2741" y="13449"/>
                  </a:cubicBezTo>
                  <a:cubicBezTo>
                    <a:pt x="2750" y="13406"/>
                    <a:pt x="2779" y="13150"/>
                    <a:pt x="2805" y="12877"/>
                  </a:cubicBezTo>
                  <a:cubicBezTo>
                    <a:pt x="2851" y="12405"/>
                    <a:pt x="2852" y="12333"/>
                    <a:pt x="2827" y="11378"/>
                  </a:cubicBezTo>
                  <a:cubicBezTo>
                    <a:pt x="2812" y="10827"/>
                    <a:pt x="2806" y="10115"/>
                    <a:pt x="2813" y="9795"/>
                  </a:cubicBezTo>
                  <a:cubicBezTo>
                    <a:pt x="2832" y="8910"/>
                    <a:pt x="2761" y="8502"/>
                    <a:pt x="2555" y="8309"/>
                  </a:cubicBezTo>
                  <a:cubicBezTo>
                    <a:pt x="2506" y="8264"/>
                    <a:pt x="2427" y="8142"/>
                    <a:pt x="2380" y="8039"/>
                  </a:cubicBezTo>
                  <a:cubicBezTo>
                    <a:pt x="2333" y="7936"/>
                    <a:pt x="2288" y="7853"/>
                    <a:pt x="2280" y="7853"/>
                  </a:cubicBezTo>
                  <a:cubicBezTo>
                    <a:pt x="2254" y="7853"/>
                    <a:pt x="2003" y="7134"/>
                    <a:pt x="2003" y="7059"/>
                  </a:cubicBezTo>
                  <a:cubicBezTo>
                    <a:pt x="2003" y="7018"/>
                    <a:pt x="2019" y="6633"/>
                    <a:pt x="2039" y="6209"/>
                  </a:cubicBezTo>
                  <a:cubicBezTo>
                    <a:pt x="2075" y="5419"/>
                    <a:pt x="2074" y="4922"/>
                    <a:pt x="2032" y="1983"/>
                  </a:cubicBezTo>
                  <a:cubicBezTo>
                    <a:pt x="2012" y="649"/>
                    <a:pt x="1986" y="376"/>
                    <a:pt x="1852" y="104"/>
                  </a:cubicBezTo>
                  <a:cubicBezTo>
                    <a:pt x="1818" y="36"/>
                    <a:pt x="1799" y="3"/>
                    <a:pt x="1782" y="0"/>
                  </a:cubicBezTo>
                  <a:close/>
                  <a:moveTo>
                    <a:pt x="4955" y="361"/>
                  </a:moveTo>
                  <a:cubicBezTo>
                    <a:pt x="4888" y="361"/>
                    <a:pt x="4882" y="383"/>
                    <a:pt x="4862" y="714"/>
                  </a:cubicBezTo>
                  <a:cubicBezTo>
                    <a:pt x="4841" y="1044"/>
                    <a:pt x="4861" y="2070"/>
                    <a:pt x="4893" y="2369"/>
                  </a:cubicBezTo>
                  <a:cubicBezTo>
                    <a:pt x="4900" y="2432"/>
                    <a:pt x="4915" y="2813"/>
                    <a:pt x="4926" y="3217"/>
                  </a:cubicBezTo>
                  <a:cubicBezTo>
                    <a:pt x="4936" y="3620"/>
                    <a:pt x="4956" y="4299"/>
                    <a:pt x="4969" y="4724"/>
                  </a:cubicBezTo>
                  <a:cubicBezTo>
                    <a:pt x="4982" y="5148"/>
                    <a:pt x="4998" y="5688"/>
                    <a:pt x="5003" y="5922"/>
                  </a:cubicBezTo>
                  <a:cubicBezTo>
                    <a:pt x="5008" y="6155"/>
                    <a:pt x="5027" y="6646"/>
                    <a:pt x="5046" y="7013"/>
                  </a:cubicBezTo>
                  <a:cubicBezTo>
                    <a:pt x="5064" y="7380"/>
                    <a:pt x="5086" y="7973"/>
                    <a:pt x="5094" y="8331"/>
                  </a:cubicBezTo>
                  <a:lnTo>
                    <a:pt x="5109" y="8982"/>
                  </a:lnTo>
                  <a:lnTo>
                    <a:pt x="4955" y="9570"/>
                  </a:lnTo>
                  <a:cubicBezTo>
                    <a:pt x="4871" y="9893"/>
                    <a:pt x="4731" y="10380"/>
                    <a:pt x="4645" y="10654"/>
                  </a:cubicBezTo>
                  <a:cubicBezTo>
                    <a:pt x="4398" y="11441"/>
                    <a:pt x="4345" y="11988"/>
                    <a:pt x="4423" y="12951"/>
                  </a:cubicBezTo>
                  <a:cubicBezTo>
                    <a:pt x="4441" y="13183"/>
                    <a:pt x="4467" y="13582"/>
                    <a:pt x="4478" y="13837"/>
                  </a:cubicBezTo>
                  <a:cubicBezTo>
                    <a:pt x="4531" y="15020"/>
                    <a:pt x="4543" y="15251"/>
                    <a:pt x="4570" y="15610"/>
                  </a:cubicBezTo>
                  <a:cubicBezTo>
                    <a:pt x="4585" y="15821"/>
                    <a:pt x="4611" y="16082"/>
                    <a:pt x="4627" y="16190"/>
                  </a:cubicBezTo>
                  <a:cubicBezTo>
                    <a:pt x="4643" y="16297"/>
                    <a:pt x="4656" y="16411"/>
                    <a:pt x="4656" y="16441"/>
                  </a:cubicBezTo>
                  <a:cubicBezTo>
                    <a:pt x="4657" y="16472"/>
                    <a:pt x="4681" y="16680"/>
                    <a:pt x="4711" y="16906"/>
                  </a:cubicBezTo>
                  <a:cubicBezTo>
                    <a:pt x="4787" y="17480"/>
                    <a:pt x="4831" y="18814"/>
                    <a:pt x="4795" y="19425"/>
                  </a:cubicBezTo>
                  <a:cubicBezTo>
                    <a:pt x="4766" y="19914"/>
                    <a:pt x="4761" y="20569"/>
                    <a:pt x="4783" y="21192"/>
                  </a:cubicBezTo>
                  <a:lnTo>
                    <a:pt x="4797" y="21597"/>
                  </a:lnTo>
                  <a:lnTo>
                    <a:pt x="6208" y="21597"/>
                  </a:lnTo>
                  <a:lnTo>
                    <a:pt x="6233" y="20766"/>
                  </a:lnTo>
                  <a:cubicBezTo>
                    <a:pt x="6265" y="19758"/>
                    <a:pt x="6360" y="18313"/>
                    <a:pt x="6433" y="17735"/>
                  </a:cubicBezTo>
                  <a:cubicBezTo>
                    <a:pt x="6463" y="17501"/>
                    <a:pt x="6532" y="17050"/>
                    <a:pt x="6586" y="16731"/>
                  </a:cubicBezTo>
                  <a:cubicBezTo>
                    <a:pt x="6690" y="16111"/>
                    <a:pt x="6727" y="15772"/>
                    <a:pt x="6786" y="14918"/>
                  </a:cubicBezTo>
                  <a:cubicBezTo>
                    <a:pt x="6807" y="14620"/>
                    <a:pt x="6848" y="14162"/>
                    <a:pt x="6877" y="13900"/>
                  </a:cubicBezTo>
                  <a:cubicBezTo>
                    <a:pt x="6972" y="13060"/>
                    <a:pt x="6954" y="12730"/>
                    <a:pt x="6748" y="11570"/>
                  </a:cubicBezTo>
                  <a:cubicBezTo>
                    <a:pt x="6697" y="11287"/>
                    <a:pt x="6607" y="10726"/>
                    <a:pt x="6546" y="10323"/>
                  </a:cubicBezTo>
                  <a:cubicBezTo>
                    <a:pt x="6486" y="9919"/>
                    <a:pt x="6416" y="9515"/>
                    <a:pt x="6392" y="9425"/>
                  </a:cubicBezTo>
                  <a:cubicBezTo>
                    <a:pt x="6341" y="9234"/>
                    <a:pt x="6343" y="9206"/>
                    <a:pt x="6465" y="7929"/>
                  </a:cubicBezTo>
                  <a:cubicBezTo>
                    <a:pt x="6570" y="6830"/>
                    <a:pt x="6597" y="6109"/>
                    <a:pt x="6597" y="4371"/>
                  </a:cubicBezTo>
                  <a:cubicBezTo>
                    <a:pt x="6597" y="2877"/>
                    <a:pt x="6595" y="2866"/>
                    <a:pt x="6452" y="2678"/>
                  </a:cubicBezTo>
                  <a:cubicBezTo>
                    <a:pt x="6372" y="2571"/>
                    <a:pt x="6295" y="2630"/>
                    <a:pt x="6274" y="2812"/>
                  </a:cubicBezTo>
                  <a:cubicBezTo>
                    <a:pt x="6248" y="3035"/>
                    <a:pt x="6201" y="3696"/>
                    <a:pt x="6185" y="4067"/>
                  </a:cubicBezTo>
                  <a:cubicBezTo>
                    <a:pt x="6176" y="4258"/>
                    <a:pt x="6160" y="4537"/>
                    <a:pt x="6149" y="4685"/>
                  </a:cubicBezTo>
                  <a:cubicBezTo>
                    <a:pt x="6138" y="4834"/>
                    <a:pt x="6095" y="5442"/>
                    <a:pt x="6052" y="6037"/>
                  </a:cubicBezTo>
                  <a:cubicBezTo>
                    <a:pt x="5875" y="8491"/>
                    <a:pt x="5894" y="8339"/>
                    <a:pt x="5793" y="8132"/>
                  </a:cubicBezTo>
                  <a:cubicBezTo>
                    <a:pt x="5730" y="8003"/>
                    <a:pt x="5721" y="8001"/>
                    <a:pt x="5670" y="8118"/>
                  </a:cubicBezTo>
                  <a:cubicBezTo>
                    <a:pt x="5639" y="8187"/>
                    <a:pt x="5606" y="8227"/>
                    <a:pt x="5596" y="8206"/>
                  </a:cubicBezTo>
                  <a:cubicBezTo>
                    <a:pt x="5586" y="8184"/>
                    <a:pt x="5571" y="7601"/>
                    <a:pt x="5563" y="6909"/>
                  </a:cubicBezTo>
                  <a:cubicBezTo>
                    <a:pt x="5555" y="6217"/>
                    <a:pt x="5532" y="5407"/>
                    <a:pt x="5513" y="5109"/>
                  </a:cubicBezTo>
                  <a:cubicBezTo>
                    <a:pt x="5495" y="4812"/>
                    <a:pt x="5470" y="4343"/>
                    <a:pt x="5457" y="4067"/>
                  </a:cubicBezTo>
                  <a:cubicBezTo>
                    <a:pt x="5445" y="3791"/>
                    <a:pt x="5416" y="3371"/>
                    <a:pt x="5392" y="3134"/>
                  </a:cubicBezTo>
                  <a:cubicBezTo>
                    <a:pt x="5368" y="2898"/>
                    <a:pt x="5348" y="2653"/>
                    <a:pt x="5348" y="2587"/>
                  </a:cubicBezTo>
                  <a:cubicBezTo>
                    <a:pt x="5348" y="2474"/>
                    <a:pt x="5297" y="1907"/>
                    <a:pt x="5230" y="1266"/>
                  </a:cubicBezTo>
                  <a:cubicBezTo>
                    <a:pt x="5183" y="824"/>
                    <a:pt x="5043" y="361"/>
                    <a:pt x="4955" y="361"/>
                  </a:cubicBezTo>
                  <a:close/>
                  <a:moveTo>
                    <a:pt x="18448" y="525"/>
                  </a:moveTo>
                  <a:cubicBezTo>
                    <a:pt x="18416" y="540"/>
                    <a:pt x="18383" y="613"/>
                    <a:pt x="18346" y="741"/>
                  </a:cubicBezTo>
                  <a:lnTo>
                    <a:pt x="18281" y="968"/>
                  </a:lnTo>
                  <a:lnTo>
                    <a:pt x="18294" y="2962"/>
                  </a:lnTo>
                  <a:cubicBezTo>
                    <a:pt x="18300" y="4059"/>
                    <a:pt x="18320" y="5516"/>
                    <a:pt x="18338" y="6201"/>
                  </a:cubicBezTo>
                  <a:cubicBezTo>
                    <a:pt x="18381" y="7881"/>
                    <a:pt x="18381" y="7901"/>
                    <a:pt x="18314" y="8052"/>
                  </a:cubicBezTo>
                  <a:cubicBezTo>
                    <a:pt x="18225" y="8255"/>
                    <a:pt x="18170" y="8069"/>
                    <a:pt x="18094" y="7303"/>
                  </a:cubicBezTo>
                  <a:cubicBezTo>
                    <a:pt x="18026" y="6628"/>
                    <a:pt x="18016" y="6540"/>
                    <a:pt x="17848" y="5246"/>
                  </a:cubicBezTo>
                  <a:cubicBezTo>
                    <a:pt x="17792" y="4810"/>
                    <a:pt x="17746" y="4410"/>
                    <a:pt x="17746" y="4360"/>
                  </a:cubicBezTo>
                  <a:cubicBezTo>
                    <a:pt x="17746" y="4167"/>
                    <a:pt x="17625" y="2940"/>
                    <a:pt x="17594" y="2812"/>
                  </a:cubicBezTo>
                  <a:cubicBezTo>
                    <a:pt x="17547" y="2621"/>
                    <a:pt x="17422" y="2637"/>
                    <a:pt x="17363" y="2842"/>
                  </a:cubicBezTo>
                  <a:cubicBezTo>
                    <a:pt x="17319" y="2994"/>
                    <a:pt x="17317" y="3062"/>
                    <a:pt x="17329" y="3712"/>
                  </a:cubicBezTo>
                  <a:cubicBezTo>
                    <a:pt x="17337" y="4099"/>
                    <a:pt x="17358" y="4588"/>
                    <a:pt x="17378" y="4800"/>
                  </a:cubicBezTo>
                  <a:cubicBezTo>
                    <a:pt x="17397" y="5013"/>
                    <a:pt x="17439" y="5535"/>
                    <a:pt x="17470" y="5960"/>
                  </a:cubicBezTo>
                  <a:cubicBezTo>
                    <a:pt x="17501" y="6385"/>
                    <a:pt x="17587" y="7261"/>
                    <a:pt x="17661" y="7907"/>
                  </a:cubicBezTo>
                  <a:cubicBezTo>
                    <a:pt x="17792" y="9057"/>
                    <a:pt x="17804" y="9276"/>
                    <a:pt x="17735" y="9368"/>
                  </a:cubicBezTo>
                  <a:cubicBezTo>
                    <a:pt x="17662" y="9466"/>
                    <a:pt x="17592" y="9309"/>
                    <a:pt x="17492" y="8826"/>
                  </a:cubicBezTo>
                  <a:cubicBezTo>
                    <a:pt x="17436" y="8555"/>
                    <a:pt x="17342" y="8146"/>
                    <a:pt x="17283" y="7918"/>
                  </a:cubicBezTo>
                  <a:cubicBezTo>
                    <a:pt x="17224" y="7690"/>
                    <a:pt x="17117" y="7201"/>
                    <a:pt x="17047" y="6830"/>
                  </a:cubicBezTo>
                  <a:cubicBezTo>
                    <a:pt x="16917" y="6147"/>
                    <a:pt x="16874" y="6034"/>
                    <a:pt x="16762" y="6088"/>
                  </a:cubicBezTo>
                  <a:cubicBezTo>
                    <a:pt x="16715" y="6111"/>
                    <a:pt x="16708" y="6162"/>
                    <a:pt x="16702" y="6510"/>
                  </a:cubicBezTo>
                  <a:cubicBezTo>
                    <a:pt x="16695" y="6916"/>
                    <a:pt x="16738" y="7335"/>
                    <a:pt x="16860" y="8044"/>
                  </a:cubicBezTo>
                  <a:cubicBezTo>
                    <a:pt x="16889" y="8214"/>
                    <a:pt x="16947" y="8560"/>
                    <a:pt x="16987" y="8813"/>
                  </a:cubicBezTo>
                  <a:cubicBezTo>
                    <a:pt x="17028" y="9066"/>
                    <a:pt x="17130" y="9630"/>
                    <a:pt x="17214" y="10065"/>
                  </a:cubicBezTo>
                  <a:cubicBezTo>
                    <a:pt x="17385" y="10949"/>
                    <a:pt x="17398" y="11049"/>
                    <a:pt x="17421" y="11597"/>
                  </a:cubicBezTo>
                  <a:cubicBezTo>
                    <a:pt x="17463" y="12627"/>
                    <a:pt x="17637" y="14759"/>
                    <a:pt x="17744" y="15558"/>
                  </a:cubicBezTo>
                  <a:cubicBezTo>
                    <a:pt x="17805" y="16012"/>
                    <a:pt x="17869" y="16645"/>
                    <a:pt x="17888" y="16964"/>
                  </a:cubicBezTo>
                  <a:cubicBezTo>
                    <a:pt x="17907" y="17282"/>
                    <a:pt x="17934" y="17666"/>
                    <a:pt x="17946" y="17814"/>
                  </a:cubicBezTo>
                  <a:cubicBezTo>
                    <a:pt x="17987" y="18302"/>
                    <a:pt x="17967" y="20254"/>
                    <a:pt x="17910" y="21345"/>
                  </a:cubicBezTo>
                  <a:lnTo>
                    <a:pt x="17897" y="21597"/>
                  </a:lnTo>
                  <a:lnTo>
                    <a:pt x="19326" y="21597"/>
                  </a:lnTo>
                  <a:lnTo>
                    <a:pt x="19338" y="21269"/>
                  </a:lnTo>
                  <a:cubicBezTo>
                    <a:pt x="19344" y="21088"/>
                    <a:pt x="19354" y="20658"/>
                    <a:pt x="19360" y="20314"/>
                  </a:cubicBezTo>
                  <a:cubicBezTo>
                    <a:pt x="19372" y="19653"/>
                    <a:pt x="19441" y="18358"/>
                    <a:pt x="19499" y="17675"/>
                  </a:cubicBezTo>
                  <a:cubicBezTo>
                    <a:pt x="19525" y="17371"/>
                    <a:pt x="19571" y="17130"/>
                    <a:pt x="19677" y="16728"/>
                  </a:cubicBezTo>
                  <a:cubicBezTo>
                    <a:pt x="19760" y="16414"/>
                    <a:pt x="19847" y="15984"/>
                    <a:pt x="19884" y="15705"/>
                  </a:cubicBezTo>
                  <a:cubicBezTo>
                    <a:pt x="19919" y="15441"/>
                    <a:pt x="20006" y="14948"/>
                    <a:pt x="20077" y="14609"/>
                  </a:cubicBezTo>
                  <a:cubicBezTo>
                    <a:pt x="20147" y="14269"/>
                    <a:pt x="20243" y="13783"/>
                    <a:pt x="20290" y="13528"/>
                  </a:cubicBezTo>
                  <a:cubicBezTo>
                    <a:pt x="20337" y="13273"/>
                    <a:pt x="20418" y="12921"/>
                    <a:pt x="20471" y="12746"/>
                  </a:cubicBezTo>
                  <a:cubicBezTo>
                    <a:pt x="20640" y="12181"/>
                    <a:pt x="21117" y="11250"/>
                    <a:pt x="21237" y="11250"/>
                  </a:cubicBezTo>
                  <a:cubicBezTo>
                    <a:pt x="21310" y="11250"/>
                    <a:pt x="21581" y="10947"/>
                    <a:pt x="21581" y="10864"/>
                  </a:cubicBezTo>
                  <a:cubicBezTo>
                    <a:pt x="21581" y="10727"/>
                    <a:pt x="21491" y="10190"/>
                    <a:pt x="21441" y="10035"/>
                  </a:cubicBezTo>
                  <a:cubicBezTo>
                    <a:pt x="21284" y="9542"/>
                    <a:pt x="20850" y="9520"/>
                    <a:pt x="20566" y="9989"/>
                  </a:cubicBezTo>
                  <a:cubicBezTo>
                    <a:pt x="20505" y="10090"/>
                    <a:pt x="20355" y="10473"/>
                    <a:pt x="20232" y="10840"/>
                  </a:cubicBezTo>
                  <a:cubicBezTo>
                    <a:pt x="20110" y="11206"/>
                    <a:pt x="19969" y="11567"/>
                    <a:pt x="19920" y="11644"/>
                  </a:cubicBezTo>
                  <a:cubicBezTo>
                    <a:pt x="19835" y="11775"/>
                    <a:pt x="19829" y="11776"/>
                    <a:pt x="19795" y="11652"/>
                  </a:cubicBezTo>
                  <a:cubicBezTo>
                    <a:pt x="19719" y="11374"/>
                    <a:pt x="19678" y="10705"/>
                    <a:pt x="19668" y="9579"/>
                  </a:cubicBezTo>
                  <a:cubicBezTo>
                    <a:pt x="19658" y="8424"/>
                    <a:pt x="19663" y="8300"/>
                    <a:pt x="19774" y="6966"/>
                  </a:cubicBezTo>
                  <a:cubicBezTo>
                    <a:pt x="19866" y="5863"/>
                    <a:pt x="19903" y="4963"/>
                    <a:pt x="19922" y="3424"/>
                  </a:cubicBezTo>
                  <a:cubicBezTo>
                    <a:pt x="19937" y="2177"/>
                    <a:pt x="19937" y="2169"/>
                    <a:pt x="19884" y="1956"/>
                  </a:cubicBezTo>
                  <a:cubicBezTo>
                    <a:pt x="19842" y="1787"/>
                    <a:pt x="19811" y="1740"/>
                    <a:pt x="19738" y="1737"/>
                  </a:cubicBezTo>
                  <a:cubicBezTo>
                    <a:pt x="19687" y="1734"/>
                    <a:pt x="19635" y="1755"/>
                    <a:pt x="19622" y="1783"/>
                  </a:cubicBezTo>
                  <a:cubicBezTo>
                    <a:pt x="19595" y="1840"/>
                    <a:pt x="19532" y="2569"/>
                    <a:pt x="19475" y="3490"/>
                  </a:cubicBezTo>
                  <a:cubicBezTo>
                    <a:pt x="19435" y="4132"/>
                    <a:pt x="19432" y="4172"/>
                    <a:pt x="19343" y="5189"/>
                  </a:cubicBezTo>
                  <a:cubicBezTo>
                    <a:pt x="19293" y="5754"/>
                    <a:pt x="19275" y="5993"/>
                    <a:pt x="19194" y="7101"/>
                  </a:cubicBezTo>
                  <a:cubicBezTo>
                    <a:pt x="19162" y="7530"/>
                    <a:pt x="19067" y="7853"/>
                    <a:pt x="18973" y="7853"/>
                  </a:cubicBezTo>
                  <a:cubicBezTo>
                    <a:pt x="18860" y="7853"/>
                    <a:pt x="18852" y="7735"/>
                    <a:pt x="18835" y="5968"/>
                  </a:cubicBezTo>
                  <a:cubicBezTo>
                    <a:pt x="18826" y="5001"/>
                    <a:pt x="18806" y="4120"/>
                    <a:pt x="18786" y="3799"/>
                  </a:cubicBezTo>
                  <a:cubicBezTo>
                    <a:pt x="18768" y="3502"/>
                    <a:pt x="18741" y="2962"/>
                    <a:pt x="18726" y="2601"/>
                  </a:cubicBezTo>
                  <a:cubicBezTo>
                    <a:pt x="18693" y="1781"/>
                    <a:pt x="18648" y="1160"/>
                    <a:pt x="18606" y="938"/>
                  </a:cubicBezTo>
                  <a:cubicBezTo>
                    <a:pt x="18549" y="634"/>
                    <a:pt x="18500" y="500"/>
                    <a:pt x="18448" y="525"/>
                  </a:cubicBezTo>
                  <a:close/>
                  <a:moveTo>
                    <a:pt x="14328" y="758"/>
                  </a:moveTo>
                  <a:cubicBezTo>
                    <a:pt x="14289" y="766"/>
                    <a:pt x="14262" y="809"/>
                    <a:pt x="14233" y="903"/>
                  </a:cubicBezTo>
                  <a:cubicBezTo>
                    <a:pt x="14162" y="1132"/>
                    <a:pt x="14142" y="1353"/>
                    <a:pt x="14100" y="2284"/>
                  </a:cubicBezTo>
                  <a:cubicBezTo>
                    <a:pt x="14081" y="2726"/>
                    <a:pt x="14045" y="3334"/>
                    <a:pt x="14021" y="3635"/>
                  </a:cubicBezTo>
                  <a:cubicBezTo>
                    <a:pt x="13953" y="4514"/>
                    <a:pt x="13867" y="6126"/>
                    <a:pt x="13833" y="7174"/>
                  </a:cubicBezTo>
                  <a:cubicBezTo>
                    <a:pt x="13821" y="7540"/>
                    <a:pt x="13806" y="7649"/>
                    <a:pt x="13750" y="7814"/>
                  </a:cubicBezTo>
                  <a:cubicBezTo>
                    <a:pt x="13706" y="7941"/>
                    <a:pt x="13661" y="8004"/>
                    <a:pt x="13624" y="7989"/>
                  </a:cubicBezTo>
                  <a:cubicBezTo>
                    <a:pt x="13558" y="7963"/>
                    <a:pt x="13535" y="7787"/>
                    <a:pt x="13474" y="6808"/>
                  </a:cubicBezTo>
                  <a:cubicBezTo>
                    <a:pt x="13441" y="6275"/>
                    <a:pt x="13370" y="5489"/>
                    <a:pt x="13308" y="4956"/>
                  </a:cubicBezTo>
                  <a:cubicBezTo>
                    <a:pt x="13271" y="4636"/>
                    <a:pt x="13221" y="3926"/>
                    <a:pt x="13185" y="3217"/>
                  </a:cubicBezTo>
                  <a:cubicBezTo>
                    <a:pt x="13146" y="2448"/>
                    <a:pt x="13118" y="2261"/>
                    <a:pt x="13028" y="2183"/>
                  </a:cubicBezTo>
                  <a:cubicBezTo>
                    <a:pt x="12964" y="2127"/>
                    <a:pt x="12852" y="2306"/>
                    <a:pt x="12819" y="2519"/>
                  </a:cubicBezTo>
                  <a:cubicBezTo>
                    <a:pt x="12791" y="2701"/>
                    <a:pt x="12789" y="3558"/>
                    <a:pt x="12816" y="4185"/>
                  </a:cubicBezTo>
                  <a:cubicBezTo>
                    <a:pt x="12899" y="6105"/>
                    <a:pt x="12938" y="6792"/>
                    <a:pt x="13019" y="7765"/>
                  </a:cubicBezTo>
                  <a:cubicBezTo>
                    <a:pt x="13087" y="8576"/>
                    <a:pt x="13104" y="8898"/>
                    <a:pt x="13086" y="8960"/>
                  </a:cubicBezTo>
                  <a:cubicBezTo>
                    <a:pt x="13069" y="9022"/>
                    <a:pt x="13051" y="9020"/>
                    <a:pt x="13023" y="8960"/>
                  </a:cubicBezTo>
                  <a:cubicBezTo>
                    <a:pt x="12959" y="8822"/>
                    <a:pt x="12580" y="6934"/>
                    <a:pt x="12469" y="6203"/>
                  </a:cubicBezTo>
                  <a:cubicBezTo>
                    <a:pt x="12329" y="5283"/>
                    <a:pt x="12276" y="5071"/>
                    <a:pt x="12182" y="5071"/>
                  </a:cubicBezTo>
                  <a:cubicBezTo>
                    <a:pt x="12066" y="5071"/>
                    <a:pt x="12037" y="5138"/>
                    <a:pt x="12038" y="5407"/>
                  </a:cubicBezTo>
                  <a:cubicBezTo>
                    <a:pt x="12039" y="5822"/>
                    <a:pt x="12078" y="6280"/>
                    <a:pt x="12185" y="7101"/>
                  </a:cubicBezTo>
                  <a:cubicBezTo>
                    <a:pt x="12241" y="7535"/>
                    <a:pt x="12302" y="8013"/>
                    <a:pt x="12320" y="8162"/>
                  </a:cubicBezTo>
                  <a:cubicBezTo>
                    <a:pt x="12338" y="8310"/>
                    <a:pt x="12369" y="8535"/>
                    <a:pt x="12388" y="8662"/>
                  </a:cubicBezTo>
                  <a:cubicBezTo>
                    <a:pt x="12570" y="9839"/>
                    <a:pt x="12640" y="10268"/>
                    <a:pt x="12662" y="10361"/>
                  </a:cubicBezTo>
                  <a:cubicBezTo>
                    <a:pt x="12699" y="10514"/>
                    <a:pt x="12750" y="11845"/>
                    <a:pt x="12752" y="12678"/>
                  </a:cubicBezTo>
                  <a:cubicBezTo>
                    <a:pt x="12753" y="13634"/>
                    <a:pt x="12782" y="14348"/>
                    <a:pt x="12872" y="15571"/>
                  </a:cubicBezTo>
                  <a:cubicBezTo>
                    <a:pt x="12995" y="17264"/>
                    <a:pt x="13048" y="18772"/>
                    <a:pt x="13037" y="20303"/>
                  </a:cubicBezTo>
                  <a:lnTo>
                    <a:pt x="13026" y="21597"/>
                  </a:lnTo>
                  <a:lnTo>
                    <a:pt x="14550" y="21597"/>
                  </a:lnTo>
                  <a:lnTo>
                    <a:pt x="14564" y="21075"/>
                  </a:lnTo>
                  <a:cubicBezTo>
                    <a:pt x="14592" y="19931"/>
                    <a:pt x="14700" y="18298"/>
                    <a:pt x="14787" y="17699"/>
                  </a:cubicBezTo>
                  <a:cubicBezTo>
                    <a:pt x="14925" y="16741"/>
                    <a:pt x="15045" y="14856"/>
                    <a:pt x="15063" y="13361"/>
                  </a:cubicBezTo>
                  <a:cubicBezTo>
                    <a:pt x="15076" y="12325"/>
                    <a:pt x="15074" y="12254"/>
                    <a:pt x="15027" y="11991"/>
                  </a:cubicBezTo>
                  <a:cubicBezTo>
                    <a:pt x="14962" y="11630"/>
                    <a:pt x="14957" y="11019"/>
                    <a:pt x="15012" y="10208"/>
                  </a:cubicBezTo>
                  <a:cubicBezTo>
                    <a:pt x="15079" y="9204"/>
                    <a:pt x="15113" y="8877"/>
                    <a:pt x="15286" y="7634"/>
                  </a:cubicBezTo>
                  <a:cubicBezTo>
                    <a:pt x="15377" y="6984"/>
                    <a:pt x="15462" y="6359"/>
                    <a:pt x="15474" y="6244"/>
                  </a:cubicBezTo>
                  <a:cubicBezTo>
                    <a:pt x="15498" y="6037"/>
                    <a:pt x="15597" y="4820"/>
                    <a:pt x="15620" y="4453"/>
                  </a:cubicBezTo>
                  <a:cubicBezTo>
                    <a:pt x="15627" y="4347"/>
                    <a:pt x="15641" y="4227"/>
                    <a:pt x="15650" y="4185"/>
                  </a:cubicBezTo>
                  <a:cubicBezTo>
                    <a:pt x="15660" y="4142"/>
                    <a:pt x="15695" y="3719"/>
                    <a:pt x="15729" y="3244"/>
                  </a:cubicBezTo>
                  <a:cubicBezTo>
                    <a:pt x="15787" y="2450"/>
                    <a:pt x="15789" y="2352"/>
                    <a:pt x="15761" y="2057"/>
                  </a:cubicBezTo>
                  <a:cubicBezTo>
                    <a:pt x="15725" y="1676"/>
                    <a:pt x="15656" y="1548"/>
                    <a:pt x="15538" y="1647"/>
                  </a:cubicBezTo>
                  <a:cubicBezTo>
                    <a:pt x="15445" y="1725"/>
                    <a:pt x="15347" y="2200"/>
                    <a:pt x="15254" y="3025"/>
                  </a:cubicBezTo>
                  <a:cubicBezTo>
                    <a:pt x="15221" y="3322"/>
                    <a:pt x="15144" y="3896"/>
                    <a:pt x="15083" y="4300"/>
                  </a:cubicBezTo>
                  <a:cubicBezTo>
                    <a:pt x="14904" y="5506"/>
                    <a:pt x="14691" y="6986"/>
                    <a:pt x="14691" y="7032"/>
                  </a:cubicBezTo>
                  <a:cubicBezTo>
                    <a:pt x="14691" y="7187"/>
                    <a:pt x="14570" y="7938"/>
                    <a:pt x="14535" y="8003"/>
                  </a:cubicBezTo>
                  <a:cubicBezTo>
                    <a:pt x="14486" y="8095"/>
                    <a:pt x="14342" y="8110"/>
                    <a:pt x="14327" y="8025"/>
                  </a:cubicBezTo>
                  <a:cubicBezTo>
                    <a:pt x="14315" y="7957"/>
                    <a:pt x="14377" y="6788"/>
                    <a:pt x="14442" y="5845"/>
                  </a:cubicBezTo>
                  <a:cubicBezTo>
                    <a:pt x="14469" y="5460"/>
                    <a:pt x="14499" y="4630"/>
                    <a:pt x="14514" y="3837"/>
                  </a:cubicBezTo>
                  <a:cubicBezTo>
                    <a:pt x="14549" y="2012"/>
                    <a:pt x="14545" y="1441"/>
                    <a:pt x="14496" y="1080"/>
                  </a:cubicBezTo>
                  <a:cubicBezTo>
                    <a:pt x="14461" y="824"/>
                    <a:pt x="14446" y="782"/>
                    <a:pt x="14370" y="760"/>
                  </a:cubicBezTo>
                  <a:cubicBezTo>
                    <a:pt x="14354" y="756"/>
                    <a:pt x="14341" y="755"/>
                    <a:pt x="14328" y="758"/>
                  </a:cubicBezTo>
                  <a:close/>
                  <a:moveTo>
                    <a:pt x="8608" y="1056"/>
                  </a:moveTo>
                  <a:cubicBezTo>
                    <a:pt x="8469" y="1056"/>
                    <a:pt x="8403" y="1480"/>
                    <a:pt x="8403" y="2371"/>
                  </a:cubicBezTo>
                  <a:cubicBezTo>
                    <a:pt x="8403" y="3661"/>
                    <a:pt x="8539" y="6527"/>
                    <a:pt x="8696" y="8547"/>
                  </a:cubicBezTo>
                  <a:cubicBezTo>
                    <a:pt x="8715" y="8792"/>
                    <a:pt x="8705" y="8897"/>
                    <a:pt x="8593" y="9661"/>
                  </a:cubicBezTo>
                  <a:cubicBezTo>
                    <a:pt x="8525" y="10124"/>
                    <a:pt x="8470" y="10596"/>
                    <a:pt x="8470" y="10711"/>
                  </a:cubicBezTo>
                  <a:cubicBezTo>
                    <a:pt x="8470" y="10826"/>
                    <a:pt x="8454" y="11072"/>
                    <a:pt x="8435" y="11258"/>
                  </a:cubicBezTo>
                  <a:cubicBezTo>
                    <a:pt x="8390" y="11698"/>
                    <a:pt x="8385" y="12349"/>
                    <a:pt x="8421" y="13257"/>
                  </a:cubicBezTo>
                  <a:cubicBezTo>
                    <a:pt x="8478" y="14700"/>
                    <a:pt x="8553" y="15581"/>
                    <a:pt x="8736" y="16912"/>
                  </a:cubicBezTo>
                  <a:cubicBezTo>
                    <a:pt x="8784" y="17259"/>
                    <a:pt x="8834" y="17700"/>
                    <a:pt x="8848" y="17891"/>
                  </a:cubicBezTo>
                  <a:cubicBezTo>
                    <a:pt x="8862" y="18082"/>
                    <a:pt x="8886" y="18360"/>
                    <a:pt x="8900" y="18509"/>
                  </a:cubicBezTo>
                  <a:cubicBezTo>
                    <a:pt x="8917" y="18685"/>
                    <a:pt x="8926" y="19269"/>
                    <a:pt x="8923" y="20188"/>
                  </a:cubicBezTo>
                  <a:lnTo>
                    <a:pt x="8918" y="21597"/>
                  </a:lnTo>
                  <a:lnTo>
                    <a:pt x="10452" y="21597"/>
                  </a:lnTo>
                  <a:lnTo>
                    <a:pt x="10463" y="21345"/>
                  </a:lnTo>
                  <a:cubicBezTo>
                    <a:pt x="10469" y="21207"/>
                    <a:pt x="10490" y="20645"/>
                    <a:pt x="10510" y="20093"/>
                  </a:cubicBezTo>
                  <a:cubicBezTo>
                    <a:pt x="10554" y="18910"/>
                    <a:pt x="10599" y="18238"/>
                    <a:pt x="10672" y="17675"/>
                  </a:cubicBezTo>
                  <a:cubicBezTo>
                    <a:pt x="10780" y="16837"/>
                    <a:pt x="10818" y="15979"/>
                    <a:pt x="10820" y="14332"/>
                  </a:cubicBezTo>
                  <a:cubicBezTo>
                    <a:pt x="10821" y="13316"/>
                    <a:pt x="10813" y="12759"/>
                    <a:pt x="10795" y="12634"/>
                  </a:cubicBezTo>
                  <a:cubicBezTo>
                    <a:pt x="10707" y="12002"/>
                    <a:pt x="10655" y="11190"/>
                    <a:pt x="10655" y="10437"/>
                  </a:cubicBezTo>
                  <a:cubicBezTo>
                    <a:pt x="10655" y="9450"/>
                    <a:pt x="10694" y="8754"/>
                    <a:pt x="10822" y="7505"/>
                  </a:cubicBezTo>
                  <a:cubicBezTo>
                    <a:pt x="10983" y="5936"/>
                    <a:pt x="10985" y="5918"/>
                    <a:pt x="11013" y="5265"/>
                  </a:cubicBezTo>
                  <a:cubicBezTo>
                    <a:pt x="11027" y="4925"/>
                    <a:pt x="11048" y="4474"/>
                    <a:pt x="11058" y="4261"/>
                  </a:cubicBezTo>
                  <a:cubicBezTo>
                    <a:pt x="11126" y="2793"/>
                    <a:pt x="11148" y="2110"/>
                    <a:pt x="11136" y="1936"/>
                  </a:cubicBezTo>
                  <a:cubicBezTo>
                    <a:pt x="11113" y="1618"/>
                    <a:pt x="11024" y="1365"/>
                    <a:pt x="10937" y="1365"/>
                  </a:cubicBezTo>
                  <a:cubicBezTo>
                    <a:pt x="10799" y="1365"/>
                    <a:pt x="10757" y="1600"/>
                    <a:pt x="10623" y="3140"/>
                  </a:cubicBezTo>
                  <a:cubicBezTo>
                    <a:pt x="10583" y="3596"/>
                    <a:pt x="10424" y="5116"/>
                    <a:pt x="10376" y="5498"/>
                  </a:cubicBezTo>
                  <a:cubicBezTo>
                    <a:pt x="10320" y="5951"/>
                    <a:pt x="10187" y="7401"/>
                    <a:pt x="10187" y="7560"/>
                  </a:cubicBezTo>
                  <a:cubicBezTo>
                    <a:pt x="10187" y="7617"/>
                    <a:pt x="10156" y="7793"/>
                    <a:pt x="10118" y="7951"/>
                  </a:cubicBezTo>
                  <a:cubicBezTo>
                    <a:pt x="10069" y="8159"/>
                    <a:pt x="10032" y="8238"/>
                    <a:pt x="9987" y="8238"/>
                  </a:cubicBezTo>
                  <a:cubicBezTo>
                    <a:pt x="9879" y="8238"/>
                    <a:pt x="9872" y="8134"/>
                    <a:pt x="9901" y="6994"/>
                  </a:cubicBezTo>
                  <a:cubicBezTo>
                    <a:pt x="9943" y="5350"/>
                    <a:pt x="9928" y="2557"/>
                    <a:pt x="9874" y="1901"/>
                  </a:cubicBezTo>
                  <a:cubicBezTo>
                    <a:pt x="9841" y="1508"/>
                    <a:pt x="9769" y="1288"/>
                    <a:pt x="9673" y="1288"/>
                  </a:cubicBezTo>
                  <a:cubicBezTo>
                    <a:pt x="9506" y="1288"/>
                    <a:pt x="9457" y="1674"/>
                    <a:pt x="9453" y="3003"/>
                  </a:cubicBezTo>
                  <a:cubicBezTo>
                    <a:pt x="9452" y="3373"/>
                    <a:pt x="9436" y="4050"/>
                    <a:pt x="9417" y="4505"/>
                  </a:cubicBezTo>
                  <a:cubicBezTo>
                    <a:pt x="9399" y="4959"/>
                    <a:pt x="9384" y="5870"/>
                    <a:pt x="9384" y="6532"/>
                  </a:cubicBezTo>
                  <a:cubicBezTo>
                    <a:pt x="9383" y="7603"/>
                    <a:pt x="9379" y="7764"/>
                    <a:pt x="9339" y="7992"/>
                  </a:cubicBezTo>
                  <a:cubicBezTo>
                    <a:pt x="9314" y="8133"/>
                    <a:pt x="9283" y="8237"/>
                    <a:pt x="9270" y="8222"/>
                  </a:cubicBezTo>
                  <a:cubicBezTo>
                    <a:pt x="9243" y="8191"/>
                    <a:pt x="9163" y="7429"/>
                    <a:pt x="9161" y="7193"/>
                  </a:cubicBezTo>
                  <a:cubicBezTo>
                    <a:pt x="9160" y="7058"/>
                    <a:pt x="9110" y="6359"/>
                    <a:pt x="9051" y="5651"/>
                  </a:cubicBezTo>
                  <a:cubicBezTo>
                    <a:pt x="8970" y="4685"/>
                    <a:pt x="8910" y="3894"/>
                    <a:pt x="8892" y="3567"/>
                  </a:cubicBezTo>
                  <a:cubicBezTo>
                    <a:pt x="8880" y="3354"/>
                    <a:pt x="8860" y="3031"/>
                    <a:pt x="8848" y="2850"/>
                  </a:cubicBezTo>
                  <a:cubicBezTo>
                    <a:pt x="8836" y="2669"/>
                    <a:pt x="8827" y="2422"/>
                    <a:pt x="8827" y="2300"/>
                  </a:cubicBezTo>
                  <a:cubicBezTo>
                    <a:pt x="8827" y="1764"/>
                    <a:pt x="8702" y="1056"/>
                    <a:pt x="8608" y="1056"/>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Games"/>
          <p:cNvSpPr txBox="1">
            <a:spLocks noGrp="1"/>
          </p:cNvSpPr>
          <p:nvPr>
            <p:ph type="title" idx="4294967295"/>
          </p:nvPr>
        </p:nvSpPr>
        <p:spPr>
          <a:xfrm>
            <a:off x="1147613" y="288939"/>
            <a:ext cx="10709574" cy="1546077"/>
          </a:xfrm>
          <a:prstGeom prst="rect">
            <a:avLst/>
          </a:prstGeom>
        </p:spPr>
        <p:txBody>
          <a:bodyPr>
            <a:normAutofit fontScale="90000"/>
          </a:bodyPr>
          <a:lstStyle>
            <a:lvl1pPr>
              <a:defRPr sz="9500">
                <a:effectLst>
                  <a:outerShdw blurRad="12700" dist="63500" dir="18900000" rotWithShape="0">
                    <a:srgbClr val="000000"/>
                  </a:outerShdw>
                </a:effectLst>
              </a:defRPr>
            </a:lvl1pPr>
          </a:lstStyle>
          <a:p>
            <a:r>
              <a:t>Games</a:t>
            </a:r>
          </a:p>
        </p:txBody>
      </p:sp>
      <p:grpSp>
        <p:nvGrpSpPr>
          <p:cNvPr id="183" name="Multiplication Snap!…"/>
          <p:cNvGrpSpPr/>
          <p:nvPr/>
        </p:nvGrpSpPr>
        <p:grpSpPr>
          <a:xfrm>
            <a:off x="836023" y="2153667"/>
            <a:ext cx="11165102" cy="3920562"/>
            <a:chOff x="0" y="0"/>
            <a:chExt cx="10997448" cy="3327400"/>
          </a:xfrm>
        </p:grpSpPr>
        <p:sp>
          <p:nvSpPr>
            <p:cNvPr id="182" name="Multiplication Snap!…"/>
            <p:cNvSpPr txBox="1"/>
            <p:nvPr/>
          </p:nvSpPr>
          <p:spPr>
            <a:xfrm>
              <a:off x="19050" y="19050"/>
              <a:ext cx="10959349" cy="3289300"/>
            </a:xfrm>
            <a:prstGeom prst="rect">
              <a:avLst/>
            </a:prstGeom>
            <a:blipFill rotWithShape="1">
              <a:blip r:embed="rId2"/>
              <a:srcRect/>
              <a:tile tx="0" ty="0" sx="100000" sy="100000" flip="none" algn="tl"/>
            </a:blip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3600">
                  <a:solidFill>
                    <a:srgbClr val="FFFFFF"/>
                  </a:solidFill>
                  <a:effectLst>
                    <a:outerShdw blurRad="12700" dist="38100" dir="18900000" rotWithShape="0">
                      <a:srgbClr val="000000"/>
                    </a:outerShdw>
                  </a:effectLst>
                </a:defRPr>
              </a:pPr>
              <a:r>
                <a:t>Multiplication Snap! </a:t>
              </a:r>
              <a:endParaRPr sz="1200">
                <a:latin typeface="Times Roman"/>
                <a:ea typeface="Times Roman"/>
                <a:cs typeface="Times Roman"/>
                <a:sym typeface="Times Roman"/>
              </a:endParaRPr>
            </a:p>
            <a:p>
              <a:pPr>
                <a:defRPr sz="3600">
                  <a:solidFill>
                    <a:srgbClr val="FFFFFF"/>
                  </a:solidFill>
                  <a:effectLst>
                    <a:outerShdw blurRad="12700" dist="38100" dir="18900000" rotWithShape="0">
                      <a:srgbClr val="000000"/>
                    </a:outerShdw>
                  </a:effectLst>
                </a:defRPr>
              </a:pPr>
              <a:r>
                <a:t>You will need a deck of cards for this game.</a:t>
              </a:r>
              <a:br/>
              <a:r>
                <a:t>1. Flip over the cards as though you are playing snap. </a:t>
              </a:r>
              <a:endParaRPr sz="1200">
                <a:latin typeface="Times Roman"/>
                <a:ea typeface="Times Roman"/>
                <a:cs typeface="Times Roman"/>
                <a:sym typeface="Times Roman"/>
              </a:endParaRPr>
            </a:p>
            <a:p>
              <a:pPr>
                <a:defRPr sz="3600">
                  <a:solidFill>
                    <a:srgbClr val="FFFFFF"/>
                  </a:solidFill>
                  <a:effectLst>
                    <a:outerShdw blurRad="12700" dist="38100" dir="18900000" rotWithShape="0">
                      <a:srgbClr val="000000"/>
                    </a:outerShdw>
                  </a:effectLst>
                </a:defRPr>
              </a:pPr>
              <a:r>
                <a:t>2. The first to say the fact based on the cards turned over (2 and 3 say 6) gets the card. </a:t>
              </a:r>
              <a:endParaRPr sz="1200">
                <a:latin typeface="Times Roman"/>
                <a:ea typeface="Times Roman"/>
                <a:cs typeface="Times Roman"/>
                <a:sym typeface="Times Roman"/>
              </a:endParaRPr>
            </a:p>
            <a:p>
              <a:pPr>
                <a:defRPr sz="3600">
                  <a:solidFill>
                    <a:srgbClr val="FFFFFF"/>
                  </a:solidFill>
                  <a:effectLst>
                    <a:outerShdw blurRad="12700" dist="38100" dir="18900000" rotWithShape="0">
                      <a:srgbClr val="000000"/>
                    </a:outerShdw>
                  </a:effectLst>
                </a:defRPr>
              </a:pPr>
              <a:r>
                <a:t>3. The person to get all of the cards wins. </a:t>
              </a:r>
              <a:endParaRPr sz="1200">
                <a:latin typeface="Times Roman"/>
                <a:ea typeface="Times Roman"/>
                <a:cs typeface="Times Roman"/>
                <a:sym typeface="Times Roman"/>
              </a:endParaRPr>
            </a:p>
          </p:txBody>
        </p:sp>
        <p:pic>
          <p:nvPicPr>
            <p:cNvPr id="181" name="Multiplication Snap!… Multiplication Snap! You will need a deck of cards for this game. 1. Flip over the cards as though you are playing snap. 2. The first to say the fact based on the cards turned over (2 and 3 say 6) gets the card. 3. The person to get" descr="Multiplication Snap!… Multiplication Snap! You will need a deck of cards for this game. 1. Flip over the cards as though you are playing snap. 2. The first to say the fact based on the cards turned over (2 and 3 say 6) gets the card. 3. The person to get all of the cards wins. "/>
            <p:cNvPicPr>
              <a:picLocks/>
            </p:cNvPicPr>
            <p:nvPr/>
          </p:nvPicPr>
          <p:blipFill>
            <a:blip r:embed="rId3"/>
            <a:stretch>
              <a:fillRect/>
            </a:stretch>
          </p:blipFill>
          <p:spPr>
            <a:xfrm>
              <a:off x="0" y="0"/>
              <a:ext cx="10997449" cy="3327400"/>
            </a:xfrm>
            <a:prstGeom prst="rect">
              <a:avLst/>
            </a:prstGeom>
            <a:effectLst/>
          </p:spPr>
        </p:pic>
      </p:grpSp>
      <p:pic>
        <p:nvPicPr>
          <p:cNvPr id="184" name="Image" descr="Image"/>
          <p:cNvPicPr>
            <a:picLocks noChangeAspect="1"/>
          </p:cNvPicPr>
          <p:nvPr/>
        </p:nvPicPr>
        <p:blipFill>
          <a:blip r:embed="rId4"/>
          <a:srcRect l="5135" t="304" r="2491"/>
          <a:stretch>
            <a:fillRect/>
          </a:stretch>
        </p:blipFill>
        <p:spPr>
          <a:xfrm>
            <a:off x="1841896" y="5799720"/>
            <a:ext cx="9321008" cy="2963280"/>
          </a:xfrm>
          <a:custGeom>
            <a:avLst/>
            <a:gdLst/>
            <a:ahLst/>
            <a:cxnLst>
              <a:cxn ang="0">
                <a:pos x="wd2" y="hd2"/>
              </a:cxn>
              <a:cxn ang="5400000">
                <a:pos x="wd2" y="hd2"/>
              </a:cxn>
              <a:cxn ang="10800000">
                <a:pos x="wd2" y="hd2"/>
              </a:cxn>
              <a:cxn ang="16200000">
                <a:pos x="wd2" y="hd2"/>
              </a:cxn>
            </a:cxnLst>
            <a:rect l="0" t="0" r="r" b="b"/>
            <a:pathLst>
              <a:path w="21600" h="21600" extrusionOk="0">
                <a:moveTo>
                  <a:pt x="12687" y="0"/>
                </a:moveTo>
                <a:cubicBezTo>
                  <a:pt x="12430" y="13"/>
                  <a:pt x="11957" y="22"/>
                  <a:pt x="11948" y="38"/>
                </a:cubicBezTo>
                <a:cubicBezTo>
                  <a:pt x="11914" y="94"/>
                  <a:pt x="11767" y="249"/>
                  <a:pt x="11621" y="382"/>
                </a:cubicBezTo>
                <a:cubicBezTo>
                  <a:pt x="11476" y="515"/>
                  <a:pt x="11310" y="669"/>
                  <a:pt x="11254" y="723"/>
                </a:cubicBezTo>
                <a:cubicBezTo>
                  <a:pt x="11146" y="829"/>
                  <a:pt x="11092" y="776"/>
                  <a:pt x="11092" y="573"/>
                </a:cubicBezTo>
                <a:cubicBezTo>
                  <a:pt x="11092" y="504"/>
                  <a:pt x="11057" y="332"/>
                  <a:pt x="11014" y="191"/>
                </a:cubicBezTo>
                <a:lnTo>
                  <a:pt x="10959" y="6"/>
                </a:lnTo>
                <a:cubicBezTo>
                  <a:pt x="10751" y="15"/>
                  <a:pt x="10124" y="21"/>
                  <a:pt x="10122" y="32"/>
                </a:cubicBezTo>
                <a:cubicBezTo>
                  <a:pt x="10100" y="146"/>
                  <a:pt x="9668" y="804"/>
                  <a:pt x="9417" y="1105"/>
                </a:cubicBezTo>
                <a:lnTo>
                  <a:pt x="9244" y="1308"/>
                </a:lnTo>
                <a:lnTo>
                  <a:pt x="9099" y="787"/>
                </a:lnTo>
                <a:cubicBezTo>
                  <a:pt x="8961" y="290"/>
                  <a:pt x="8945" y="262"/>
                  <a:pt x="8760" y="243"/>
                </a:cubicBezTo>
                <a:cubicBezTo>
                  <a:pt x="8613" y="228"/>
                  <a:pt x="8517" y="296"/>
                  <a:pt x="8365" y="524"/>
                </a:cubicBezTo>
                <a:cubicBezTo>
                  <a:pt x="8254" y="689"/>
                  <a:pt x="8154" y="875"/>
                  <a:pt x="8142" y="937"/>
                </a:cubicBezTo>
                <a:cubicBezTo>
                  <a:pt x="8130" y="999"/>
                  <a:pt x="8061" y="1148"/>
                  <a:pt x="7989" y="1270"/>
                </a:cubicBezTo>
                <a:cubicBezTo>
                  <a:pt x="7918" y="1392"/>
                  <a:pt x="7749" y="1711"/>
                  <a:pt x="7613" y="1979"/>
                </a:cubicBezTo>
                <a:lnTo>
                  <a:pt x="7366" y="2465"/>
                </a:lnTo>
                <a:lnTo>
                  <a:pt x="7196" y="1982"/>
                </a:lnTo>
                <a:cubicBezTo>
                  <a:pt x="6873" y="1068"/>
                  <a:pt x="6579" y="1237"/>
                  <a:pt x="6087" y="2615"/>
                </a:cubicBezTo>
                <a:cubicBezTo>
                  <a:pt x="5949" y="3005"/>
                  <a:pt x="5745" y="3567"/>
                  <a:pt x="5634" y="3868"/>
                </a:cubicBezTo>
                <a:lnTo>
                  <a:pt x="5432" y="4417"/>
                </a:lnTo>
                <a:lnTo>
                  <a:pt x="5314" y="4215"/>
                </a:lnTo>
                <a:cubicBezTo>
                  <a:pt x="5212" y="4042"/>
                  <a:pt x="5069" y="3994"/>
                  <a:pt x="4859" y="4064"/>
                </a:cubicBezTo>
                <a:cubicBezTo>
                  <a:pt x="4796" y="4085"/>
                  <a:pt x="4598" y="4709"/>
                  <a:pt x="4269" y="5927"/>
                </a:cubicBezTo>
                <a:cubicBezTo>
                  <a:pt x="3829" y="7556"/>
                  <a:pt x="3767" y="7732"/>
                  <a:pt x="3660" y="7648"/>
                </a:cubicBezTo>
                <a:cubicBezTo>
                  <a:pt x="3609" y="7608"/>
                  <a:pt x="3558" y="7529"/>
                  <a:pt x="3547" y="7475"/>
                </a:cubicBezTo>
                <a:cubicBezTo>
                  <a:pt x="3495" y="7211"/>
                  <a:pt x="3003" y="7620"/>
                  <a:pt x="3003" y="7926"/>
                </a:cubicBezTo>
                <a:cubicBezTo>
                  <a:pt x="3003" y="8094"/>
                  <a:pt x="2790" y="9184"/>
                  <a:pt x="2719" y="9378"/>
                </a:cubicBezTo>
                <a:cubicBezTo>
                  <a:pt x="2685" y="9470"/>
                  <a:pt x="2605" y="9845"/>
                  <a:pt x="2542" y="10211"/>
                </a:cubicBezTo>
                <a:cubicBezTo>
                  <a:pt x="2479" y="10578"/>
                  <a:pt x="2397" y="11010"/>
                  <a:pt x="2361" y="11175"/>
                </a:cubicBezTo>
                <a:cubicBezTo>
                  <a:pt x="2296" y="11467"/>
                  <a:pt x="2291" y="11472"/>
                  <a:pt x="2162" y="11311"/>
                </a:cubicBezTo>
                <a:cubicBezTo>
                  <a:pt x="2090" y="11220"/>
                  <a:pt x="1996" y="11091"/>
                  <a:pt x="1953" y="11024"/>
                </a:cubicBezTo>
                <a:cubicBezTo>
                  <a:pt x="1805" y="10792"/>
                  <a:pt x="1378" y="11142"/>
                  <a:pt x="1378" y="11496"/>
                </a:cubicBezTo>
                <a:cubicBezTo>
                  <a:pt x="1378" y="11558"/>
                  <a:pt x="1330" y="11927"/>
                  <a:pt x="1273" y="12314"/>
                </a:cubicBezTo>
                <a:cubicBezTo>
                  <a:pt x="1148" y="13156"/>
                  <a:pt x="1067" y="13829"/>
                  <a:pt x="1020" y="14432"/>
                </a:cubicBezTo>
                <a:cubicBezTo>
                  <a:pt x="1001" y="14676"/>
                  <a:pt x="963" y="14985"/>
                  <a:pt x="935" y="15117"/>
                </a:cubicBezTo>
                <a:cubicBezTo>
                  <a:pt x="849" y="15536"/>
                  <a:pt x="495" y="18238"/>
                  <a:pt x="495" y="18482"/>
                </a:cubicBezTo>
                <a:cubicBezTo>
                  <a:pt x="495" y="18845"/>
                  <a:pt x="309" y="20034"/>
                  <a:pt x="147" y="20706"/>
                </a:cubicBezTo>
                <a:cubicBezTo>
                  <a:pt x="67" y="21041"/>
                  <a:pt x="0" y="21377"/>
                  <a:pt x="0" y="21455"/>
                </a:cubicBezTo>
                <a:cubicBezTo>
                  <a:pt x="0" y="21570"/>
                  <a:pt x="2117" y="21600"/>
                  <a:pt x="11092" y="21600"/>
                </a:cubicBezTo>
                <a:lnTo>
                  <a:pt x="21600" y="21600"/>
                </a:lnTo>
                <a:lnTo>
                  <a:pt x="21494" y="21325"/>
                </a:lnTo>
                <a:cubicBezTo>
                  <a:pt x="21436" y="21175"/>
                  <a:pt x="21374" y="21050"/>
                  <a:pt x="21356" y="21047"/>
                </a:cubicBezTo>
                <a:cubicBezTo>
                  <a:pt x="21288" y="21039"/>
                  <a:pt x="20966" y="19979"/>
                  <a:pt x="20967" y="19766"/>
                </a:cubicBezTo>
                <a:cubicBezTo>
                  <a:pt x="20968" y="19643"/>
                  <a:pt x="21013" y="19245"/>
                  <a:pt x="21067" y="18878"/>
                </a:cubicBezTo>
                <a:cubicBezTo>
                  <a:pt x="21181" y="18098"/>
                  <a:pt x="21211" y="17647"/>
                  <a:pt x="21180" y="17119"/>
                </a:cubicBezTo>
                <a:cubicBezTo>
                  <a:pt x="21138" y="16420"/>
                  <a:pt x="20972" y="16051"/>
                  <a:pt x="20107" y="14721"/>
                </a:cubicBezTo>
                <a:lnTo>
                  <a:pt x="19817" y="14273"/>
                </a:lnTo>
                <a:lnTo>
                  <a:pt x="19837" y="13463"/>
                </a:lnTo>
                <a:cubicBezTo>
                  <a:pt x="19855" y="12745"/>
                  <a:pt x="19847" y="12599"/>
                  <a:pt x="19770" y="12155"/>
                </a:cubicBezTo>
                <a:cubicBezTo>
                  <a:pt x="19680" y="11638"/>
                  <a:pt x="19696" y="11665"/>
                  <a:pt x="19180" y="11088"/>
                </a:cubicBezTo>
                <a:cubicBezTo>
                  <a:pt x="19151" y="11055"/>
                  <a:pt x="18921" y="10813"/>
                  <a:pt x="18668" y="10550"/>
                </a:cubicBezTo>
                <a:lnTo>
                  <a:pt x="18209" y="10075"/>
                </a:lnTo>
                <a:lnTo>
                  <a:pt x="18189" y="9364"/>
                </a:lnTo>
                <a:cubicBezTo>
                  <a:pt x="18165" y="8500"/>
                  <a:pt x="18117" y="8169"/>
                  <a:pt x="17968" y="7862"/>
                </a:cubicBezTo>
                <a:cubicBezTo>
                  <a:pt x="17849" y="7618"/>
                  <a:pt x="17472" y="7329"/>
                  <a:pt x="17035" y="7145"/>
                </a:cubicBezTo>
                <a:cubicBezTo>
                  <a:pt x="16642" y="6980"/>
                  <a:pt x="16601" y="6910"/>
                  <a:pt x="16601" y="6384"/>
                </a:cubicBezTo>
                <a:cubicBezTo>
                  <a:pt x="16601" y="5721"/>
                  <a:pt x="16506" y="5195"/>
                  <a:pt x="16324" y="4860"/>
                </a:cubicBezTo>
                <a:cubicBezTo>
                  <a:pt x="16177" y="4590"/>
                  <a:pt x="16117" y="4557"/>
                  <a:pt x="15510" y="4443"/>
                </a:cubicBezTo>
                <a:lnTo>
                  <a:pt x="14854" y="4322"/>
                </a:lnTo>
                <a:lnTo>
                  <a:pt x="14831" y="3813"/>
                </a:lnTo>
                <a:cubicBezTo>
                  <a:pt x="14805" y="3236"/>
                  <a:pt x="14733" y="2742"/>
                  <a:pt x="14636" y="2476"/>
                </a:cubicBezTo>
                <a:cubicBezTo>
                  <a:pt x="14534" y="2195"/>
                  <a:pt x="14346" y="2140"/>
                  <a:pt x="13916" y="2268"/>
                </a:cubicBezTo>
                <a:cubicBezTo>
                  <a:pt x="13698" y="2333"/>
                  <a:pt x="13434" y="2405"/>
                  <a:pt x="13331" y="2433"/>
                </a:cubicBezTo>
                <a:cubicBezTo>
                  <a:pt x="13228" y="2460"/>
                  <a:pt x="13126" y="2498"/>
                  <a:pt x="13104" y="2514"/>
                </a:cubicBezTo>
                <a:cubicBezTo>
                  <a:pt x="13082" y="2530"/>
                  <a:pt x="13017" y="2096"/>
                  <a:pt x="12959" y="1545"/>
                </a:cubicBezTo>
                <a:cubicBezTo>
                  <a:pt x="12898" y="955"/>
                  <a:pt x="12815" y="421"/>
                  <a:pt x="12760" y="240"/>
                </a:cubicBezTo>
                <a:lnTo>
                  <a:pt x="12687" y="0"/>
                </a:ln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advAuto="0"/>
      <p:bldP spid="184"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Games, Apps &amp; Songs"/>
          <p:cNvSpPr txBox="1">
            <a:spLocks noGrp="1"/>
          </p:cNvSpPr>
          <p:nvPr>
            <p:ph type="title" idx="4294967295"/>
          </p:nvPr>
        </p:nvSpPr>
        <p:spPr>
          <a:xfrm>
            <a:off x="1147613" y="288939"/>
            <a:ext cx="10709574" cy="1546077"/>
          </a:xfrm>
          <a:prstGeom prst="rect">
            <a:avLst/>
          </a:prstGeom>
        </p:spPr>
        <p:txBody>
          <a:bodyPr>
            <a:normAutofit fontScale="90000"/>
          </a:bodyPr>
          <a:lstStyle>
            <a:lvl1pPr>
              <a:defRPr sz="9500">
                <a:effectLst>
                  <a:outerShdw blurRad="12700" dist="63500" dir="18900000" rotWithShape="0">
                    <a:srgbClr val="000000"/>
                  </a:outerShdw>
                </a:effectLst>
              </a:defRPr>
            </a:lvl1pPr>
          </a:lstStyle>
          <a:p>
            <a:r>
              <a:t>Games, Apps &amp; Songs</a:t>
            </a:r>
          </a:p>
        </p:txBody>
      </p:sp>
      <p:grpSp>
        <p:nvGrpSpPr>
          <p:cNvPr id="189" name="Screenshot 2020-01-16 at 13.34.44.png"/>
          <p:cNvGrpSpPr/>
          <p:nvPr/>
        </p:nvGrpSpPr>
        <p:grpSpPr>
          <a:xfrm>
            <a:off x="634529" y="2527586"/>
            <a:ext cx="7730953" cy="6972065"/>
            <a:chOff x="0" y="0"/>
            <a:chExt cx="7730952" cy="6972064"/>
          </a:xfrm>
        </p:grpSpPr>
        <p:pic>
          <p:nvPicPr>
            <p:cNvPr id="188" name="Screenshot 2020-01-16 at 13.34.44.png" descr="Screenshot 2020-01-16 at 13.34.44.png"/>
            <p:cNvPicPr>
              <a:picLocks noChangeAspect="1"/>
            </p:cNvPicPr>
            <p:nvPr/>
          </p:nvPicPr>
          <p:blipFill>
            <a:blip r:embed="rId2"/>
            <a:stretch>
              <a:fillRect/>
            </a:stretch>
          </p:blipFill>
          <p:spPr>
            <a:xfrm>
              <a:off x="127000" y="88900"/>
              <a:ext cx="7476953" cy="6641865"/>
            </a:xfrm>
            <a:prstGeom prst="rect">
              <a:avLst/>
            </a:prstGeom>
            <a:ln>
              <a:noFill/>
            </a:ln>
            <a:effectLst/>
          </p:spPr>
        </p:pic>
        <p:pic>
          <p:nvPicPr>
            <p:cNvPr id="187" name="Screenshot 2020-01-16 at 13.34.44.png" descr="Screenshot 2020-01-16 at 13.34.44.png"/>
            <p:cNvPicPr>
              <a:picLocks/>
            </p:cNvPicPr>
            <p:nvPr/>
          </p:nvPicPr>
          <p:blipFill>
            <a:blip r:embed="rId3"/>
            <a:stretch>
              <a:fillRect/>
            </a:stretch>
          </p:blipFill>
          <p:spPr>
            <a:xfrm>
              <a:off x="0" y="0"/>
              <a:ext cx="7730953" cy="6972065"/>
            </a:xfrm>
            <a:prstGeom prst="rect">
              <a:avLst/>
            </a:prstGeom>
            <a:effectLst/>
          </p:spPr>
        </p:pic>
      </p:grpSp>
      <p:grpSp>
        <p:nvGrpSpPr>
          <p:cNvPr id="192" name="Image"/>
          <p:cNvGrpSpPr/>
          <p:nvPr/>
        </p:nvGrpSpPr>
        <p:grpSpPr>
          <a:xfrm>
            <a:off x="8803437" y="3059562"/>
            <a:ext cx="3558277" cy="3634476"/>
            <a:chOff x="0" y="0"/>
            <a:chExt cx="3558275" cy="3634475"/>
          </a:xfrm>
        </p:grpSpPr>
        <p:pic>
          <p:nvPicPr>
            <p:cNvPr id="191" name="Image" descr="Image"/>
            <p:cNvPicPr>
              <a:picLocks noChangeAspect="1"/>
            </p:cNvPicPr>
            <p:nvPr/>
          </p:nvPicPr>
          <p:blipFill>
            <a:blip r:embed="rId4"/>
            <a:stretch>
              <a:fillRect/>
            </a:stretch>
          </p:blipFill>
          <p:spPr>
            <a:xfrm>
              <a:off x="127000" y="88900"/>
              <a:ext cx="3304276" cy="3304276"/>
            </a:xfrm>
            <a:prstGeom prst="rect">
              <a:avLst/>
            </a:prstGeom>
            <a:ln>
              <a:noFill/>
            </a:ln>
            <a:effectLst/>
          </p:spPr>
        </p:pic>
        <p:pic>
          <p:nvPicPr>
            <p:cNvPr id="190" name="Image" descr="Image"/>
            <p:cNvPicPr>
              <a:picLocks/>
            </p:cNvPicPr>
            <p:nvPr/>
          </p:nvPicPr>
          <p:blipFill>
            <a:blip r:embed="rId5"/>
            <a:stretch>
              <a:fillRect/>
            </a:stretch>
          </p:blipFill>
          <p:spPr>
            <a:xfrm>
              <a:off x="0" y="0"/>
              <a:ext cx="3558276" cy="3634476"/>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advAuto="0"/>
      <p:bldP spid="19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hank you for watching!"/>
          <p:cNvSpPr txBox="1">
            <a:spLocks noGrp="1"/>
          </p:cNvSpPr>
          <p:nvPr>
            <p:ph type="title" idx="4294967295"/>
          </p:nvPr>
        </p:nvSpPr>
        <p:spPr>
          <a:xfrm>
            <a:off x="1147613" y="4103761"/>
            <a:ext cx="10709574" cy="1546078"/>
          </a:xfrm>
          <a:prstGeom prst="rect">
            <a:avLst/>
          </a:prstGeom>
        </p:spPr>
        <p:txBody>
          <a:bodyPr>
            <a:normAutofit/>
          </a:bodyPr>
          <a:lstStyle>
            <a:lvl1pPr defTabSz="519937">
              <a:defRPr sz="8455">
                <a:effectLst>
                  <a:outerShdw blurRad="11303" dist="56514" dir="18900000" rotWithShape="0">
                    <a:srgbClr val="000000"/>
                  </a:outerShdw>
                </a:effectLst>
              </a:defRPr>
            </a:lvl1pPr>
          </a:lstStyle>
          <a:p>
            <a:r>
              <a:rPr dirty="0"/>
              <a:t>Thank you for </a:t>
            </a:r>
            <a:r>
              <a:rPr lang="en-GB" dirty="0"/>
              <a:t>coming</a:t>
            </a:r>
            <a:r>
              <a:rPr dirty="0"/>
              <a:t>!</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hat is the Year 4 times tables test?"/>
          <p:cNvSpPr txBox="1">
            <a:spLocks noGrp="1"/>
          </p:cNvSpPr>
          <p:nvPr>
            <p:ph type="ctrTitle"/>
          </p:nvPr>
        </p:nvSpPr>
        <p:spPr>
          <a:xfrm>
            <a:off x="1270000" y="812800"/>
            <a:ext cx="10464800" cy="2794000"/>
          </a:xfrm>
          <a:prstGeom prst="rect">
            <a:avLst/>
          </a:prstGeom>
        </p:spPr>
        <p:txBody>
          <a:bodyPr>
            <a:normAutofit fontScale="90000"/>
          </a:bodyPr>
          <a:lstStyle>
            <a:lvl1pPr>
              <a:defRPr>
                <a:effectLst>
                  <a:outerShdw blurRad="12700" dist="63500" dir="18900000" rotWithShape="0">
                    <a:srgbClr val="000000"/>
                  </a:outerShdw>
                </a:effectLst>
              </a:defRPr>
            </a:lvl1pPr>
          </a:lstStyle>
          <a:p>
            <a:r>
              <a:t>What is the Year 4 times tables test?</a:t>
            </a:r>
          </a:p>
        </p:txBody>
      </p:sp>
      <p:grpSp>
        <p:nvGrpSpPr>
          <p:cNvPr id="122" name="Image"/>
          <p:cNvGrpSpPr/>
          <p:nvPr/>
        </p:nvGrpSpPr>
        <p:grpSpPr>
          <a:xfrm rot="21300000">
            <a:off x="1022641" y="3992108"/>
            <a:ext cx="3482097" cy="5076271"/>
            <a:chOff x="0" y="0"/>
            <a:chExt cx="3482096" cy="5076270"/>
          </a:xfrm>
        </p:grpSpPr>
        <p:pic>
          <p:nvPicPr>
            <p:cNvPr id="121" name="Image" descr="Image"/>
            <p:cNvPicPr>
              <a:picLocks noChangeAspect="1"/>
            </p:cNvPicPr>
            <p:nvPr/>
          </p:nvPicPr>
          <p:blipFill>
            <a:blip r:embed="rId2"/>
            <a:stretch>
              <a:fillRect/>
            </a:stretch>
          </p:blipFill>
          <p:spPr>
            <a:xfrm>
              <a:off x="127000" y="88900"/>
              <a:ext cx="3228097" cy="4746071"/>
            </a:xfrm>
            <a:prstGeom prst="rect">
              <a:avLst/>
            </a:prstGeom>
            <a:ln>
              <a:noFill/>
            </a:ln>
            <a:effectLst/>
          </p:spPr>
        </p:pic>
        <p:pic>
          <p:nvPicPr>
            <p:cNvPr id="120" name="Image" descr="Image"/>
            <p:cNvPicPr>
              <a:picLocks/>
            </p:cNvPicPr>
            <p:nvPr/>
          </p:nvPicPr>
          <p:blipFill>
            <a:blip r:embed="rId3"/>
            <a:stretch>
              <a:fillRect/>
            </a:stretch>
          </p:blipFill>
          <p:spPr>
            <a:xfrm>
              <a:off x="-1" y="0"/>
              <a:ext cx="3482098" cy="5076271"/>
            </a:xfrm>
            <a:prstGeom prst="rect">
              <a:avLst/>
            </a:prstGeom>
            <a:effectLst/>
          </p:spPr>
        </p:pic>
      </p:grpSp>
      <p:grpSp>
        <p:nvGrpSpPr>
          <p:cNvPr id="125" name="Screenshot 2019-12-17 at 09.28.04.png"/>
          <p:cNvGrpSpPr/>
          <p:nvPr/>
        </p:nvGrpSpPr>
        <p:grpSpPr>
          <a:xfrm rot="600000">
            <a:off x="5859745" y="4164067"/>
            <a:ext cx="6500229" cy="4732353"/>
            <a:chOff x="0" y="0"/>
            <a:chExt cx="6500227" cy="4732352"/>
          </a:xfrm>
        </p:grpSpPr>
        <p:pic>
          <p:nvPicPr>
            <p:cNvPr id="124" name="Screenshot 2019-12-17 at 09.28.04.png" descr="Screenshot 2019-12-17 at 09.28.04.png"/>
            <p:cNvPicPr>
              <a:picLocks noChangeAspect="1"/>
            </p:cNvPicPr>
            <p:nvPr/>
          </p:nvPicPr>
          <p:blipFill>
            <a:blip r:embed="rId4"/>
            <a:stretch>
              <a:fillRect/>
            </a:stretch>
          </p:blipFill>
          <p:spPr>
            <a:xfrm>
              <a:off x="127000" y="88900"/>
              <a:ext cx="6246228" cy="4402153"/>
            </a:xfrm>
            <a:prstGeom prst="rect">
              <a:avLst/>
            </a:prstGeom>
            <a:ln>
              <a:noFill/>
            </a:ln>
            <a:effectLst/>
          </p:spPr>
        </p:pic>
        <p:pic>
          <p:nvPicPr>
            <p:cNvPr id="123" name="Screenshot 2019-12-17 at 09.28.04.png" descr="Screenshot 2019-12-17 at 09.28.04.png"/>
            <p:cNvPicPr>
              <a:picLocks/>
            </p:cNvPicPr>
            <p:nvPr/>
          </p:nvPicPr>
          <p:blipFill>
            <a:blip r:embed="rId5"/>
            <a:stretch>
              <a:fillRect/>
            </a:stretch>
          </p:blipFill>
          <p:spPr>
            <a:xfrm>
              <a:off x="0" y="0"/>
              <a:ext cx="6500228" cy="4732353"/>
            </a:xfrm>
            <a:prstGeom prst="rect">
              <a:avLst/>
            </a:prstGeom>
            <a:effectLst/>
          </p:spPr>
        </p:pic>
      </p:grpSp>
    </p:spTree>
    <p:extLst>
      <p:ext uri="{BB962C8B-B14F-4D97-AF65-F5344CB8AC3E}">
        <p14:creationId xmlns:p14="http://schemas.microsoft.com/office/powerpoint/2010/main" val="428365947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ultiplication tables check  information video(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0126" y="391885"/>
            <a:ext cx="12261668" cy="7824652"/>
          </a:xfrm>
          <a:prstGeom prst="rect">
            <a:avLst/>
          </a:prstGeom>
        </p:spPr>
      </p:pic>
    </p:spTree>
    <p:extLst>
      <p:ext uri="{BB962C8B-B14F-4D97-AF65-F5344CB8AC3E}">
        <p14:creationId xmlns:p14="http://schemas.microsoft.com/office/powerpoint/2010/main" val="21001084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Key Points:"/>
          <p:cNvSpPr txBox="1">
            <a:spLocks noGrp="1"/>
          </p:cNvSpPr>
          <p:nvPr>
            <p:ph type="title" idx="4294967295"/>
          </p:nvPr>
        </p:nvSpPr>
        <p:spPr>
          <a:xfrm>
            <a:off x="1147613" y="-59234"/>
            <a:ext cx="10709574" cy="1546077"/>
          </a:xfrm>
          <a:prstGeom prst="rect">
            <a:avLst/>
          </a:prstGeom>
        </p:spPr>
        <p:txBody>
          <a:bodyPr>
            <a:normAutofit fontScale="90000"/>
          </a:bodyPr>
          <a:lstStyle>
            <a:lvl1pPr>
              <a:defRPr sz="9500">
                <a:effectLst>
                  <a:outerShdw blurRad="12700" dist="63500" dir="18900000" rotWithShape="0">
                    <a:srgbClr val="000000"/>
                  </a:outerShdw>
                </a:effectLst>
              </a:defRPr>
            </a:lvl1pPr>
          </a:lstStyle>
          <a:p>
            <a:r>
              <a:rPr dirty="0"/>
              <a:t>Key Points:</a:t>
            </a:r>
          </a:p>
        </p:txBody>
      </p:sp>
      <p:sp>
        <p:nvSpPr>
          <p:cNvPr id="130" name="Introduced as a trial in 2019 with a view to going ‘live’ in June 2020. But now postponed until June 2021"/>
          <p:cNvSpPr txBox="1"/>
          <p:nvPr/>
        </p:nvSpPr>
        <p:spPr>
          <a:xfrm>
            <a:off x="448022" y="1432368"/>
            <a:ext cx="12108756" cy="1100237"/>
          </a:xfrm>
          <a:prstGeom prst="rect">
            <a:avLst/>
          </a:prstGeom>
          <a:solidFill>
            <a:schemeClr val="accent1">
              <a:hueOff val="-317807"/>
              <a:satOff val="15445"/>
              <a:lumOff val="10392"/>
            </a:schemeClr>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defTabSz="566674">
              <a:defRPr sz="3492">
                <a:solidFill>
                  <a:srgbClr val="FFFFFF"/>
                </a:solidFill>
                <a:effectLst>
                  <a:outerShdw blurRad="12319" dist="61595" dir="18900000" rotWithShape="0">
                    <a:srgbClr val="000000"/>
                  </a:outerShdw>
                </a:effectLst>
              </a:defRPr>
            </a:lvl1pPr>
          </a:lstStyle>
          <a:p>
            <a:r>
              <a:rPr dirty="0"/>
              <a:t>Introduced as a trial in 2019 with a view to going ‘live’ in June 2020. But now postponed until June 202</a:t>
            </a:r>
            <a:r>
              <a:rPr lang="en-GB" dirty="0"/>
              <a:t>2</a:t>
            </a:r>
            <a:endParaRPr dirty="0"/>
          </a:p>
        </p:txBody>
      </p:sp>
      <p:sp>
        <p:nvSpPr>
          <p:cNvPr id="131" name="There will be 25 questions on an iPad based on the 12 times tables e.g. 6 x 5 = ___ and so on."/>
          <p:cNvSpPr txBox="1"/>
          <p:nvPr/>
        </p:nvSpPr>
        <p:spPr>
          <a:xfrm>
            <a:off x="448022" y="2814393"/>
            <a:ext cx="12108756" cy="1100237"/>
          </a:xfrm>
          <a:prstGeom prst="rect">
            <a:avLst/>
          </a:prstGeom>
          <a:solidFill>
            <a:srgbClr val="A0978C"/>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defTabSz="566674">
              <a:defRPr sz="3492">
                <a:solidFill>
                  <a:srgbClr val="FFFFFF"/>
                </a:solidFill>
                <a:effectLst>
                  <a:outerShdw blurRad="12319" dist="61595" dir="18900000" rotWithShape="0">
                    <a:srgbClr val="000000"/>
                  </a:outerShdw>
                </a:effectLst>
              </a:defRPr>
            </a:lvl1pPr>
          </a:lstStyle>
          <a:p>
            <a:r>
              <a:rPr dirty="0"/>
              <a:t>There will be 25 questions on an iPad based on the 12 times tables e.g. 6 x 5 = ___ and so on.</a:t>
            </a:r>
          </a:p>
        </p:txBody>
      </p:sp>
      <p:sp>
        <p:nvSpPr>
          <p:cNvPr id="132" name="The test will take 5 minutes to complete."/>
          <p:cNvSpPr txBox="1"/>
          <p:nvPr/>
        </p:nvSpPr>
        <p:spPr>
          <a:xfrm>
            <a:off x="448022" y="5601891"/>
            <a:ext cx="12108756" cy="1100238"/>
          </a:xfrm>
          <a:prstGeom prst="rect">
            <a:avLst/>
          </a:prstGeom>
          <a:solidFill>
            <a:srgbClr val="A0978C"/>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3600">
                <a:solidFill>
                  <a:srgbClr val="FFFFFF"/>
                </a:solidFill>
                <a:effectLst>
                  <a:outerShdw blurRad="12700" dist="63500" dir="18900000" rotWithShape="0">
                    <a:srgbClr val="000000"/>
                  </a:outerShdw>
                </a:effectLst>
              </a:defRPr>
            </a:lvl1pPr>
          </a:lstStyle>
          <a:p>
            <a:r>
              <a:rPr lang="en-GB" dirty="0"/>
              <a:t>There will be 3 practice questions before the test begins.</a:t>
            </a:r>
            <a:endParaRPr dirty="0"/>
          </a:p>
        </p:txBody>
      </p:sp>
      <p:sp>
        <p:nvSpPr>
          <p:cNvPr id="133" name="Children will be given 6 seconds per question (with a 3 second gap)."/>
          <p:cNvSpPr txBox="1"/>
          <p:nvPr/>
        </p:nvSpPr>
        <p:spPr>
          <a:xfrm>
            <a:off x="448022" y="4196418"/>
            <a:ext cx="12108756" cy="1100237"/>
          </a:xfrm>
          <a:prstGeom prst="rect">
            <a:avLst/>
          </a:prstGeom>
          <a:solidFill>
            <a:schemeClr val="accent1">
              <a:hueOff val="-317807"/>
              <a:satOff val="15445"/>
              <a:lumOff val="10392"/>
            </a:schemeClr>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defTabSz="566674">
              <a:defRPr sz="3492">
                <a:solidFill>
                  <a:srgbClr val="FFFFFF"/>
                </a:solidFill>
                <a:effectLst>
                  <a:outerShdw blurRad="12319" dist="61595" dir="18900000" rotWithShape="0">
                    <a:srgbClr val="000000"/>
                  </a:outerShdw>
                </a:effectLst>
              </a:defRPr>
            </a:lvl1pPr>
          </a:lstStyle>
          <a:p>
            <a:r>
              <a:rPr dirty="0"/>
              <a:t>Children will be given 6 seconds per question (with a 3 second gap).</a:t>
            </a:r>
            <a:r>
              <a:rPr lang="en-GB" dirty="0"/>
              <a:t> </a:t>
            </a:r>
            <a:endParaRPr dirty="0"/>
          </a:p>
        </p:txBody>
      </p:sp>
      <p:sp>
        <p:nvSpPr>
          <p:cNvPr id="134" name="The test will mainly be based on the 6, 7, 8, 9 and 12 times tables."/>
          <p:cNvSpPr txBox="1"/>
          <p:nvPr/>
        </p:nvSpPr>
        <p:spPr>
          <a:xfrm>
            <a:off x="448022" y="7030603"/>
            <a:ext cx="12108756" cy="1100238"/>
          </a:xfrm>
          <a:prstGeom prst="rect">
            <a:avLst/>
          </a:prstGeom>
          <a:solidFill>
            <a:schemeClr val="accent1">
              <a:hueOff val="-317807"/>
              <a:satOff val="15445"/>
              <a:lumOff val="10392"/>
            </a:schemeClr>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defTabSz="578358">
              <a:defRPr sz="3564">
                <a:solidFill>
                  <a:srgbClr val="FFFFFF"/>
                </a:solidFill>
                <a:effectLst>
                  <a:outerShdw blurRad="12573" dist="62864" dir="18900000" rotWithShape="0">
                    <a:srgbClr val="000000"/>
                  </a:outerShdw>
                </a:effectLst>
              </a:defRPr>
            </a:lvl1pPr>
          </a:lstStyle>
          <a:p>
            <a:r>
              <a:rPr dirty="0"/>
              <a:t>The test will mainly be based on the 6, 7, 8, 9 and 12 times tables.</a:t>
            </a:r>
          </a:p>
        </p:txBody>
      </p:sp>
      <p:sp>
        <p:nvSpPr>
          <p:cNvPr id="8" name="The test will take 5 minutes to complete."/>
          <p:cNvSpPr txBox="1"/>
          <p:nvPr/>
        </p:nvSpPr>
        <p:spPr>
          <a:xfrm>
            <a:off x="448022" y="8436077"/>
            <a:ext cx="12108756" cy="1100238"/>
          </a:xfrm>
          <a:prstGeom prst="rect">
            <a:avLst/>
          </a:prstGeom>
          <a:solidFill>
            <a:srgbClr val="A0978C"/>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3600">
                <a:solidFill>
                  <a:srgbClr val="FFFFFF"/>
                </a:solidFill>
                <a:effectLst>
                  <a:outerShdw blurRad="12700" dist="63500" dir="18900000" rotWithShape="0">
                    <a:srgbClr val="000000"/>
                  </a:outerShdw>
                </a:effectLst>
              </a:defRPr>
            </a:lvl1pPr>
          </a:lstStyle>
          <a:p>
            <a:r>
              <a:rPr dirty="0"/>
              <a:t>The test will take 5 minutes to complete.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advAuto="0"/>
      <p:bldP spid="131" grpId="0" animBg="1" advAuto="0"/>
      <p:bldP spid="132" grpId="0" animBg="1" advAuto="0"/>
      <p:bldP spid="133" grpId="0" animBg="1" advAuto="0"/>
      <p:bldP spid="134" grpId="0" animBg="1" advAuto="0"/>
      <p:bldP spid="8"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o what happens after the test?"/>
          <p:cNvSpPr txBox="1">
            <a:spLocks noGrp="1"/>
          </p:cNvSpPr>
          <p:nvPr>
            <p:ph type="title" idx="4294967295"/>
          </p:nvPr>
        </p:nvSpPr>
        <p:spPr>
          <a:xfrm>
            <a:off x="1147613" y="228600"/>
            <a:ext cx="10709574" cy="1546077"/>
          </a:xfrm>
          <a:prstGeom prst="rect">
            <a:avLst/>
          </a:prstGeom>
        </p:spPr>
        <p:txBody>
          <a:bodyPr>
            <a:normAutofit fontScale="90000"/>
          </a:bodyPr>
          <a:lstStyle>
            <a:lvl1pPr defTabSz="391414">
              <a:defRPr sz="6365">
                <a:effectLst>
                  <a:outerShdw blurRad="8509" dist="42545" dir="18900000" rotWithShape="0">
                    <a:srgbClr val="000000"/>
                  </a:outerShdw>
                </a:effectLst>
              </a:defRPr>
            </a:lvl1pPr>
          </a:lstStyle>
          <a:p>
            <a:r>
              <a:t>So what happens after the test?</a:t>
            </a:r>
          </a:p>
        </p:txBody>
      </p:sp>
      <p:sp>
        <p:nvSpPr>
          <p:cNvPr id="137" name="No child will fail as there is no pass mark."/>
          <p:cNvSpPr txBox="1"/>
          <p:nvPr/>
        </p:nvSpPr>
        <p:spPr>
          <a:xfrm>
            <a:off x="169713" y="1371600"/>
            <a:ext cx="7811692" cy="2665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2500" lnSpcReduction="20000"/>
          </a:bodyPr>
          <a:lstStyle>
            <a:lvl1pPr defTabSz="385572">
              <a:defRPr sz="6798">
                <a:ln w="12700" cap="flat">
                  <a:solidFill>
                    <a:schemeClr val="accent1">
                      <a:hueOff val="-313507"/>
                      <a:satOff val="34334"/>
                      <a:lumOff val="-8266"/>
                      <a:alpha val="62000"/>
                    </a:schemeClr>
                  </a:solidFill>
                  <a:prstDash val="solid"/>
                  <a:miter lim="400000"/>
                </a:ln>
                <a:solidFill>
                  <a:schemeClr val="accent5"/>
                </a:solidFill>
              </a:defRPr>
            </a:lvl1pPr>
          </a:lstStyle>
          <a:p>
            <a:r>
              <a:t>No child will fail as there is no pass mark.</a:t>
            </a:r>
          </a:p>
        </p:txBody>
      </p:sp>
      <p:sp>
        <p:nvSpPr>
          <p:cNvPr id="138" name="The test is purely to help us know what gaps there might be for each child."/>
          <p:cNvSpPr txBox="1"/>
          <p:nvPr/>
        </p:nvSpPr>
        <p:spPr>
          <a:xfrm>
            <a:off x="5047654" y="3951485"/>
            <a:ext cx="7811692" cy="2665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85000" lnSpcReduction="10000"/>
          </a:bodyPr>
          <a:lstStyle>
            <a:lvl1pPr defTabSz="338835">
              <a:defRPr sz="5974">
                <a:ln w="12700" cap="flat">
                  <a:solidFill>
                    <a:schemeClr val="accent1">
                      <a:hueOff val="-313507"/>
                      <a:satOff val="34334"/>
                      <a:lumOff val="-8266"/>
                      <a:alpha val="62000"/>
                    </a:schemeClr>
                  </a:solidFill>
                  <a:prstDash val="solid"/>
                  <a:miter lim="400000"/>
                </a:ln>
                <a:solidFill>
                  <a:schemeClr val="accent2"/>
                </a:solidFill>
              </a:defRPr>
            </a:lvl1pPr>
          </a:lstStyle>
          <a:p>
            <a:r>
              <a:t>The test is purely to help us know what gaps there might be for each child.</a:t>
            </a:r>
          </a:p>
        </p:txBody>
      </p:sp>
      <p:sp>
        <p:nvSpPr>
          <p:cNvPr id="139" name="The results are not published or given to  the children (or parents)."/>
          <p:cNvSpPr txBox="1"/>
          <p:nvPr/>
        </p:nvSpPr>
        <p:spPr>
          <a:xfrm>
            <a:off x="272454" y="6643885"/>
            <a:ext cx="7811692" cy="2665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85000" lnSpcReduction="10000"/>
          </a:bodyPr>
          <a:lstStyle>
            <a:lvl1pPr defTabSz="344677">
              <a:defRPr sz="6076">
                <a:ln w="12700" cap="flat">
                  <a:solidFill>
                    <a:schemeClr val="accent1">
                      <a:hueOff val="-313507"/>
                      <a:satOff val="34334"/>
                      <a:lumOff val="-8266"/>
                      <a:alpha val="62000"/>
                    </a:schemeClr>
                  </a:solidFill>
                  <a:prstDash val="solid"/>
                  <a:miter lim="400000"/>
                </a:ln>
                <a:solidFill>
                  <a:schemeClr val="accent1">
                    <a:hueOff val="-317807"/>
                    <a:satOff val="15445"/>
                    <a:lumOff val="10392"/>
                  </a:schemeClr>
                </a:solidFill>
              </a:defRPr>
            </a:lvl1pPr>
          </a:lstStyle>
          <a:p>
            <a:r>
              <a:t>The results are not published or given to  the children (or parents).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advAuto="0"/>
      <p:bldP spid="138" grpId="0" animBg="1" advAuto="0"/>
      <p:bldP spid="13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How are we getting ready in school?"/>
          <p:cNvSpPr txBox="1">
            <a:spLocks noGrp="1"/>
          </p:cNvSpPr>
          <p:nvPr>
            <p:ph type="title" idx="4294967295"/>
          </p:nvPr>
        </p:nvSpPr>
        <p:spPr>
          <a:xfrm>
            <a:off x="1147613" y="241300"/>
            <a:ext cx="10709574" cy="1546077"/>
          </a:xfrm>
          <a:prstGeom prst="rect">
            <a:avLst/>
          </a:prstGeom>
        </p:spPr>
        <p:txBody>
          <a:bodyPr>
            <a:normAutofit fontScale="90000"/>
          </a:bodyPr>
          <a:lstStyle>
            <a:lvl1pPr defTabSz="350520">
              <a:defRPr sz="5700">
                <a:effectLst>
                  <a:outerShdw blurRad="7620" dist="38100" dir="18900000" rotWithShape="0">
                    <a:srgbClr val="000000"/>
                  </a:outerShdw>
                </a:effectLst>
              </a:defRPr>
            </a:lvl1pPr>
          </a:lstStyle>
          <a:p>
            <a:r>
              <a:t>How are we getting ready in school?</a:t>
            </a:r>
          </a:p>
        </p:txBody>
      </p:sp>
      <p:grpSp>
        <p:nvGrpSpPr>
          <p:cNvPr id="144" name="Image"/>
          <p:cNvGrpSpPr/>
          <p:nvPr/>
        </p:nvGrpSpPr>
        <p:grpSpPr>
          <a:xfrm>
            <a:off x="1847850" y="1587500"/>
            <a:ext cx="9309100" cy="7887780"/>
            <a:chOff x="0" y="0"/>
            <a:chExt cx="9309100" cy="7887779"/>
          </a:xfrm>
        </p:grpSpPr>
        <p:pic>
          <p:nvPicPr>
            <p:cNvPr id="143" name="Image" descr="Image"/>
            <p:cNvPicPr>
              <a:picLocks noChangeAspect="1"/>
            </p:cNvPicPr>
            <p:nvPr/>
          </p:nvPicPr>
          <p:blipFill>
            <a:blip r:embed="rId2"/>
            <a:stretch>
              <a:fillRect/>
            </a:stretch>
          </p:blipFill>
          <p:spPr>
            <a:xfrm>
              <a:off x="127000" y="88900"/>
              <a:ext cx="9055100" cy="7557580"/>
            </a:xfrm>
            <a:prstGeom prst="rect">
              <a:avLst/>
            </a:prstGeom>
            <a:ln>
              <a:noFill/>
            </a:ln>
            <a:effectLst/>
          </p:spPr>
        </p:pic>
        <p:pic>
          <p:nvPicPr>
            <p:cNvPr id="142" name="Image" descr="Image"/>
            <p:cNvPicPr>
              <a:picLocks/>
            </p:cNvPicPr>
            <p:nvPr/>
          </p:nvPicPr>
          <p:blipFill>
            <a:blip r:embed="rId3"/>
            <a:stretch>
              <a:fillRect/>
            </a:stretch>
          </p:blipFill>
          <p:spPr>
            <a:xfrm>
              <a:off x="0" y="0"/>
              <a:ext cx="9309100" cy="7887780"/>
            </a:xfrm>
            <a:prstGeom prst="rect">
              <a:avLst/>
            </a:prstGeom>
            <a:effectLst/>
          </p:spPr>
        </p:pic>
      </p:grpSp>
      <p:sp>
        <p:nvSpPr>
          <p:cNvPr id="145" name="6, 7, 9 &amp; 11’s"/>
          <p:cNvSpPr txBox="1"/>
          <p:nvPr/>
        </p:nvSpPr>
        <p:spPr>
          <a:xfrm>
            <a:off x="3333960" y="6486718"/>
            <a:ext cx="2933280" cy="742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2600"/>
                </a:solidFill>
                <a:latin typeface="Chalkboard"/>
                <a:ea typeface="Chalkboard"/>
                <a:cs typeface="Chalkboard"/>
                <a:sym typeface="Chalkboard"/>
              </a:defRPr>
            </a:lvl1pPr>
          </a:lstStyle>
          <a:p>
            <a:r>
              <a:t>6, 7, 9 &amp; 11’s</a:t>
            </a:r>
          </a:p>
        </p:txBody>
      </p:sp>
      <p:sp>
        <p:nvSpPr>
          <p:cNvPr id="146" name="Oval"/>
          <p:cNvSpPr/>
          <p:nvPr/>
        </p:nvSpPr>
        <p:spPr>
          <a:xfrm>
            <a:off x="7641629" y="6936333"/>
            <a:ext cx="1478857" cy="691765"/>
          </a:xfrm>
          <a:prstGeom prst="ellipse">
            <a:avLst/>
          </a:prstGeom>
          <a:ln w="50800">
            <a:solidFill>
              <a:srgbClr val="FF2600"/>
            </a:solidFill>
            <a:miter lim="400000"/>
          </a:ln>
        </p:spPr>
        <p:txBody>
          <a:bodyPr lIns="50800" tIns="50800" rIns="50800" bIns="50800" anchor="ctr"/>
          <a:lstStyle/>
          <a:p>
            <a:pPr>
              <a:defRPr sz="3600">
                <a:solidFill>
                  <a:srgbClr val="FFFFFF"/>
                </a:solidFill>
              </a:defRPr>
            </a:pPr>
            <a:endParaRPr/>
          </a:p>
        </p:txBody>
      </p:sp>
      <p:sp>
        <p:nvSpPr>
          <p:cNvPr id="147" name="Oval"/>
          <p:cNvSpPr/>
          <p:nvPr/>
        </p:nvSpPr>
        <p:spPr>
          <a:xfrm>
            <a:off x="8721129" y="3583533"/>
            <a:ext cx="2468365" cy="742565"/>
          </a:xfrm>
          <a:prstGeom prst="ellipse">
            <a:avLst/>
          </a:prstGeom>
          <a:ln w="50800">
            <a:solidFill>
              <a:srgbClr val="FF2600"/>
            </a:solidFill>
            <a:miter lim="400000"/>
          </a:ln>
        </p:spPr>
        <p:txBody>
          <a:bodyPr lIns="50800" tIns="50800" rIns="50800" bIns="50800" anchor="ctr"/>
          <a:lstStyle/>
          <a:p>
            <a:pPr>
              <a:defRPr sz="3600">
                <a:solidFill>
                  <a:srgbClr val="FFFFFF"/>
                </a:solidFill>
              </a:defRPr>
            </a:pPr>
            <a:endParaRPr/>
          </a:p>
        </p:txBody>
      </p:sp>
      <p:sp>
        <p:nvSpPr>
          <p:cNvPr id="148" name="Oval"/>
          <p:cNvSpPr/>
          <p:nvPr/>
        </p:nvSpPr>
        <p:spPr>
          <a:xfrm>
            <a:off x="8543329" y="5386933"/>
            <a:ext cx="2468365" cy="742565"/>
          </a:xfrm>
          <a:prstGeom prst="ellipse">
            <a:avLst/>
          </a:prstGeom>
          <a:ln w="50800">
            <a:solidFill>
              <a:srgbClr val="FF2600"/>
            </a:solidFill>
            <a:miter lim="400000"/>
          </a:ln>
        </p:spPr>
        <p:txBody>
          <a:bodyPr lIns="50800" tIns="50800" rIns="50800" bIns="50800" anchor="ctr"/>
          <a:lstStyle/>
          <a:p>
            <a:pPr>
              <a:defRPr sz="3600">
                <a:solidFill>
                  <a:srgbClr val="FFFFFF"/>
                </a:solidFill>
              </a:defRPr>
            </a:pPr>
            <a:endParaRPr/>
          </a:p>
        </p:txBody>
      </p:sp>
      <p:sp>
        <p:nvSpPr>
          <p:cNvPr id="149" name="Oval"/>
          <p:cNvSpPr/>
          <p:nvPr/>
        </p:nvSpPr>
        <p:spPr>
          <a:xfrm>
            <a:off x="8848129" y="2275433"/>
            <a:ext cx="2468365" cy="742565"/>
          </a:xfrm>
          <a:prstGeom prst="ellipse">
            <a:avLst/>
          </a:prstGeom>
          <a:ln w="50800">
            <a:solidFill>
              <a:srgbClr val="FF2600"/>
            </a:solidFill>
            <a:miter lim="400000"/>
          </a:ln>
        </p:spPr>
        <p:txBody>
          <a:bodyPr lIns="50800" tIns="50800" rIns="50800" bIns="50800" anchor="ctr"/>
          <a:lstStyle/>
          <a:p>
            <a:pPr>
              <a:defRPr sz="3600">
                <a:solidFill>
                  <a:srgbClr val="FFFFFF"/>
                </a:solidFill>
              </a:defRPr>
            </a:pPr>
            <a:endParaRPr/>
          </a:p>
        </p:txBody>
      </p:sp>
      <p:sp>
        <p:nvSpPr>
          <p:cNvPr id="150" name="Oval"/>
          <p:cNvSpPr/>
          <p:nvPr/>
        </p:nvSpPr>
        <p:spPr>
          <a:xfrm>
            <a:off x="8619529" y="7685633"/>
            <a:ext cx="1478857" cy="691765"/>
          </a:xfrm>
          <a:prstGeom prst="ellipse">
            <a:avLst/>
          </a:prstGeom>
          <a:ln w="50800">
            <a:solidFill>
              <a:srgbClr val="FF2600"/>
            </a:solidFill>
            <a:miter lim="400000"/>
          </a:ln>
        </p:spPr>
        <p:txBody>
          <a:bodyPr lIns="50800" tIns="50800" rIns="50800" bIns="50800" anchor="ctr"/>
          <a:lstStyle/>
          <a:p>
            <a:pPr>
              <a:defRPr sz="3600">
                <a:solidFill>
                  <a:srgbClr val="FFFFFF"/>
                </a:solidFill>
              </a:defRPr>
            </a:pPr>
            <a:endParaRPr/>
          </a:p>
        </p:txBody>
      </p:sp>
      <p:sp>
        <p:nvSpPr>
          <p:cNvPr id="151" name="Oval"/>
          <p:cNvSpPr/>
          <p:nvPr/>
        </p:nvSpPr>
        <p:spPr>
          <a:xfrm>
            <a:off x="8530629" y="8498433"/>
            <a:ext cx="1478857" cy="691765"/>
          </a:xfrm>
          <a:prstGeom prst="ellipse">
            <a:avLst/>
          </a:prstGeom>
          <a:ln w="50800">
            <a:solidFill>
              <a:srgbClr val="FF2600"/>
            </a:solidFill>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advAuto="0"/>
      <p:bldP spid="145" grpId="0" animBg="1" advAuto="0"/>
      <p:bldP spid="146" grpId="0" animBg="1" advAuto="0"/>
      <p:bldP spid="147" grpId="0" animBg="1" advAuto="0"/>
      <p:bldP spid="148" grpId="0" animBg="1" advAuto="0"/>
      <p:bldP spid="149" grpId="0" animBg="1" advAuto="0"/>
      <p:bldP spid="150" grpId="0" animBg="1" advAuto="0"/>
      <p:bldP spid="151"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Daily times tables practice."/>
          <p:cNvSpPr txBox="1">
            <a:spLocks noGrp="1"/>
          </p:cNvSpPr>
          <p:nvPr>
            <p:ph type="title" idx="4294967295"/>
          </p:nvPr>
        </p:nvSpPr>
        <p:spPr>
          <a:xfrm>
            <a:off x="1147613" y="212739"/>
            <a:ext cx="10709574" cy="1546077"/>
          </a:xfrm>
          <a:prstGeom prst="rect">
            <a:avLst/>
          </a:prstGeom>
        </p:spPr>
        <p:txBody>
          <a:bodyPr>
            <a:normAutofit fontScale="90000"/>
          </a:bodyPr>
          <a:lstStyle>
            <a:lvl1pPr defTabSz="473201">
              <a:defRPr sz="7694">
                <a:effectLst>
                  <a:outerShdw blurRad="10287" dist="51435" dir="18900000" rotWithShape="0">
                    <a:srgbClr val="000000"/>
                  </a:outerShdw>
                </a:effectLst>
              </a:defRPr>
            </a:lvl1pPr>
          </a:lstStyle>
          <a:p>
            <a:r>
              <a:t>Daily times tables practice.</a:t>
            </a:r>
          </a:p>
        </p:txBody>
      </p:sp>
      <p:pic>
        <p:nvPicPr>
          <p:cNvPr id="154" name="Image" descr="Image"/>
          <p:cNvPicPr>
            <a:picLocks noChangeAspect="1"/>
          </p:cNvPicPr>
          <p:nvPr/>
        </p:nvPicPr>
        <p:blipFill>
          <a:blip r:embed="rId2"/>
          <a:srcRect t="11465" r="2" b="7047"/>
          <a:stretch>
            <a:fillRect/>
          </a:stretch>
        </p:blipFill>
        <p:spPr>
          <a:xfrm>
            <a:off x="3954462" y="1674899"/>
            <a:ext cx="5095880" cy="4152579"/>
          </a:xfrm>
          <a:custGeom>
            <a:avLst/>
            <a:gdLst/>
            <a:ahLst/>
            <a:cxnLst>
              <a:cxn ang="0">
                <a:pos x="wd2" y="hd2"/>
              </a:cxn>
              <a:cxn ang="5400000">
                <a:pos x="wd2" y="hd2"/>
              </a:cxn>
              <a:cxn ang="10800000">
                <a:pos x="wd2" y="hd2"/>
              </a:cxn>
              <a:cxn ang="16200000">
                <a:pos x="wd2" y="hd2"/>
              </a:cxn>
            </a:cxnLst>
            <a:rect l="0" t="0" r="r" b="b"/>
            <a:pathLst>
              <a:path w="21600" h="21600" extrusionOk="0">
                <a:moveTo>
                  <a:pt x="1432" y="0"/>
                </a:moveTo>
                <a:cubicBezTo>
                  <a:pt x="1429" y="0"/>
                  <a:pt x="1424" y="6"/>
                  <a:pt x="1420" y="8"/>
                </a:cubicBezTo>
                <a:cubicBezTo>
                  <a:pt x="1404" y="15"/>
                  <a:pt x="1377" y="37"/>
                  <a:pt x="1339" y="78"/>
                </a:cubicBezTo>
                <a:cubicBezTo>
                  <a:pt x="1338" y="80"/>
                  <a:pt x="1337" y="81"/>
                  <a:pt x="1336" y="83"/>
                </a:cubicBezTo>
                <a:cubicBezTo>
                  <a:pt x="1307" y="114"/>
                  <a:pt x="1271" y="160"/>
                  <a:pt x="1236" y="202"/>
                </a:cubicBezTo>
                <a:cubicBezTo>
                  <a:pt x="1217" y="227"/>
                  <a:pt x="1199" y="245"/>
                  <a:pt x="1179" y="270"/>
                </a:cubicBezTo>
                <a:cubicBezTo>
                  <a:pt x="1149" y="310"/>
                  <a:pt x="1123" y="349"/>
                  <a:pt x="1095" y="388"/>
                </a:cubicBezTo>
                <a:cubicBezTo>
                  <a:pt x="1069" y="425"/>
                  <a:pt x="1043" y="460"/>
                  <a:pt x="1021" y="493"/>
                </a:cubicBezTo>
                <a:cubicBezTo>
                  <a:pt x="988" y="543"/>
                  <a:pt x="959" y="590"/>
                  <a:pt x="945" y="619"/>
                </a:cubicBezTo>
                <a:cubicBezTo>
                  <a:pt x="939" y="633"/>
                  <a:pt x="938" y="643"/>
                  <a:pt x="935" y="652"/>
                </a:cubicBezTo>
                <a:cubicBezTo>
                  <a:pt x="934" y="657"/>
                  <a:pt x="931" y="661"/>
                  <a:pt x="930" y="665"/>
                </a:cubicBezTo>
                <a:cubicBezTo>
                  <a:pt x="932" y="688"/>
                  <a:pt x="955" y="737"/>
                  <a:pt x="984" y="789"/>
                </a:cubicBezTo>
                <a:cubicBezTo>
                  <a:pt x="1002" y="819"/>
                  <a:pt x="1022" y="851"/>
                  <a:pt x="1045" y="884"/>
                </a:cubicBezTo>
                <a:lnTo>
                  <a:pt x="1161" y="1049"/>
                </a:lnTo>
                <a:lnTo>
                  <a:pt x="1073" y="1137"/>
                </a:lnTo>
                <a:lnTo>
                  <a:pt x="1068" y="1142"/>
                </a:lnTo>
                <a:cubicBezTo>
                  <a:pt x="1067" y="1142"/>
                  <a:pt x="1067" y="1145"/>
                  <a:pt x="1067" y="1146"/>
                </a:cubicBezTo>
                <a:cubicBezTo>
                  <a:pt x="1031" y="1182"/>
                  <a:pt x="1007" y="1216"/>
                  <a:pt x="998" y="1245"/>
                </a:cubicBezTo>
                <a:cubicBezTo>
                  <a:pt x="994" y="1258"/>
                  <a:pt x="991" y="1272"/>
                  <a:pt x="994" y="1284"/>
                </a:cubicBezTo>
                <a:cubicBezTo>
                  <a:pt x="995" y="1288"/>
                  <a:pt x="995" y="1289"/>
                  <a:pt x="996" y="1292"/>
                </a:cubicBezTo>
                <a:cubicBezTo>
                  <a:pt x="1009" y="1326"/>
                  <a:pt x="1037" y="1343"/>
                  <a:pt x="1067" y="1342"/>
                </a:cubicBezTo>
                <a:cubicBezTo>
                  <a:pt x="1096" y="1338"/>
                  <a:pt x="1127" y="1316"/>
                  <a:pt x="1147" y="1276"/>
                </a:cubicBezTo>
                <a:cubicBezTo>
                  <a:pt x="1159" y="1252"/>
                  <a:pt x="1171" y="1239"/>
                  <a:pt x="1184" y="1228"/>
                </a:cubicBezTo>
                <a:cubicBezTo>
                  <a:pt x="1185" y="1228"/>
                  <a:pt x="1186" y="1226"/>
                  <a:pt x="1186" y="1226"/>
                </a:cubicBezTo>
                <a:cubicBezTo>
                  <a:pt x="1193" y="1221"/>
                  <a:pt x="1201" y="1215"/>
                  <a:pt x="1210" y="1214"/>
                </a:cubicBezTo>
                <a:cubicBezTo>
                  <a:pt x="1214" y="1212"/>
                  <a:pt x="1218" y="1208"/>
                  <a:pt x="1221" y="1208"/>
                </a:cubicBezTo>
                <a:cubicBezTo>
                  <a:pt x="1222" y="1208"/>
                  <a:pt x="1224" y="1208"/>
                  <a:pt x="1225" y="1208"/>
                </a:cubicBezTo>
                <a:lnTo>
                  <a:pt x="1236" y="1189"/>
                </a:lnTo>
                <a:lnTo>
                  <a:pt x="1277" y="1243"/>
                </a:lnTo>
                <a:cubicBezTo>
                  <a:pt x="1316" y="1273"/>
                  <a:pt x="1363" y="1325"/>
                  <a:pt x="1427" y="1416"/>
                </a:cubicBezTo>
                <a:cubicBezTo>
                  <a:pt x="1547" y="1588"/>
                  <a:pt x="1569" y="1638"/>
                  <a:pt x="1546" y="1691"/>
                </a:cubicBezTo>
                <a:cubicBezTo>
                  <a:pt x="1531" y="1726"/>
                  <a:pt x="1493" y="1763"/>
                  <a:pt x="1462" y="1775"/>
                </a:cubicBezTo>
                <a:cubicBezTo>
                  <a:pt x="1451" y="1779"/>
                  <a:pt x="1446" y="1786"/>
                  <a:pt x="1438" y="1792"/>
                </a:cubicBezTo>
                <a:cubicBezTo>
                  <a:pt x="1432" y="1800"/>
                  <a:pt x="1421" y="1810"/>
                  <a:pt x="1418" y="1817"/>
                </a:cubicBezTo>
                <a:cubicBezTo>
                  <a:pt x="1417" y="1820"/>
                  <a:pt x="1414" y="1824"/>
                  <a:pt x="1413" y="1827"/>
                </a:cubicBezTo>
                <a:cubicBezTo>
                  <a:pt x="1413" y="1829"/>
                  <a:pt x="1413" y="1829"/>
                  <a:pt x="1413" y="1831"/>
                </a:cubicBezTo>
                <a:cubicBezTo>
                  <a:pt x="1410" y="1847"/>
                  <a:pt x="1412" y="1865"/>
                  <a:pt x="1423" y="1887"/>
                </a:cubicBezTo>
                <a:cubicBezTo>
                  <a:pt x="1435" y="1911"/>
                  <a:pt x="1450" y="1928"/>
                  <a:pt x="1464" y="1940"/>
                </a:cubicBezTo>
                <a:cubicBezTo>
                  <a:pt x="1478" y="1953"/>
                  <a:pt x="1492" y="1959"/>
                  <a:pt x="1506" y="1959"/>
                </a:cubicBezTo>
                <a:cubicBezTo>
                  <a:pt x="1514" y="1959"/>
                  <a:pt x="1520" y="1951"/>
                  <a:pt x="1527" y="1947"/>
                </a:cubicBezTo>
                <a:cubicBezTo>
                  <a:pt x="1542" y="1933"/>
                  <a:pt x="1557" y="1913"/>
                  <a:pt x="1570" y="1879"/>
                </a:cubicBezTo>
                <a:cubicBezTo>
                  <a:pt x="1574" y="1865"/>
                  <a:pt x="1581" y="1862"/>
                  <a:pt x="1586" y="1852"/>
                </a:cubicBezTo>
                <a:cubicBezTo>
                  <a:pt x="1591" y="1841"/>
                  <a:pt x="1598" y="1834"/>
                  <a:pt x="1603" y="1827"/>
                </a:cubicBezTo>
                <a:cubicBezTo>
                  <a:pt x="1619" y="1809"/>
                  <a:pt x="1637" y="1805"/>
                  <a:pt x="1659" y="1810"/>
                </a:cubicBezTo>
                <a:cubicBezTo>
                  <a:pt x="1659" y="1810"/>
                  <a:pt x="1660" y="1810"/>
                  <a:pt x="1660" y="1810"/>
                </a:cubicBezTo>
                <a:cubicBezTo>
                  <a:pt x="1705" y="1821"/>
                  <a:pt x="1764" y="1880"/>
                  <a:pt x="1852" y="2002"/>
                </a:cubicBezTo>
                <a:cubicBezTo>
                  <a:pt x="1877" y="2037"/>
                  <a:pt x="1892" y="2060"/>
                  <a:pt x="1909" y="2087"/>
                </a:cubicBezTo>
                <a:cubicBezTo>
                  <a:pt x="1920" y="2103"/>
                  <a:pt x="1931" y="2120"/>
                  <a:pt x="1940" y="2132"/>
                </a:cubicBezTo>
                <a:cubicBezTo>
                  <a:pt x="1942" y="2137"/>
                  <a:pt x="1944" y="2140"/>
                  <a:pt x="1946" y="2145"/>
                </a:cubicBezTo>
                <a:cubicBezTo>
                  <a:pt x="1969" y="2182"/>
                  <a:pt x="1979" y="2212"/>
                  <a:pt x="1980" y="2234"/>
                </a:cubicBezTo>
                <a:cubicBezTo>
                  <a:pt x="1980" y="2234"/>
                  <a:pt x="1980" y="2235"/>
                  <a:pt x="1980" y="2236"/>
                </a:cubicBezTo>
                <a:cubicBezTo>
                  <a:pt x="1980" y="2246"/>
                  <a:pt x="1984" y="2257"/>
                  <a:pt x="1980" y="2267"/>
                </a:cubicBezTo>
                <a:cubicBezTo>
                  <a:pt x="1973" y="2300"/>
                  <a:pt x="1945" y="2326"/>
                  <a:pt x="1899" y="2351"/>
                </a:cubicBezTo>
                <a:cubicBezTo>
                  <a:pt x="1881" y="2362"/>
                  <a:pt x="1867" y="2373"/>
                  <a:pt x="1856" y="2384"/>
                </a:cubicBezTo>
                <a:cubicBezTo>
                  <a:pt x="1855" y="2385"/>
                  <a:pt x="1854" y="2386"/>
                  <a:pt x="1854" y="2386"/>
                </a:cubicBezTo>
                <a:cubicBezTo>
                  <a:pt x="1845" y="2396"/>
                  <a:pt x="1839" y="2407"/>
                  <a:pt x="1835" y="2417"/>
                </a:cubicBezTo>
                <a:cubicBezTo>
                  <a:pt x="1835" y="2421"/>
                  <a:pt x="1834" y="2424"/>
                  <a:pt x="1834" y="2428"/>
                </a:cubicBezTo>
                <a:cubicBezTo>
                  <a:pt x="1834" y="2464"/>
                  <a:pt x="1857" y="2510"/>
                  <a:pt x="1891" y="2533"/>
                </a:cubicBezTo>
                <a:cubicBezTo>
                  <a:pt x="1896" y="2535"/>
                  <a:pt x="1899" y="2540"/>
                  <a:pt x="1904" y="2541"/>
                </a:cubicBezTo>
                <a:cubicBezTo>
                  <a:pt x="1926" y="2547"/>
                  <a:pt x="1955" y="2525"/>
                  <a:pt x="1987" y="2490"/>
                </a:cubicBezTo>
                <a:cubicBezTo>
                  <a:pt x="1992" y="2479"/>
                  <a:pt x="1998" y="2470"/>
                  <a:pt x="2004" y="2457"/>
                </a:cubicBezTo>
                <a:cubicBezTo>
                  <a:pt x="2025" y="2403"/>
                  <a:pt x="2033" y="2379"/>
                  <a:pt x="2084" y="2374"/>
                </a:cubicBezTo>
                <a:cubicBezTo>
                  <a:pt x="2110" y="2355"/>
                  <a:pt x="2133" y="2359"/>
                  <a:pt x="2175" y="2378"/>
                </a:cubicBezTo>
                <a:cubicBezTo>
                  <a:pt x="2177" y="2379"/>
                  <a:pt x="2180" y="2379"/>
                  <a:pt x="2182" y="2380"/>
                </a:cubicBezTo>
                <a:cubicBezTo>
                  <a:pt x="2233" y="2386"/>
                  <a:pt x="2300" y="2395"/>
                  <a:pt x="2392" y="2407"/>
                </a:cubicBezTo>
                <a:cubicBezTo>
                  <a:pt x="2409" y="2409"/>
                  <a:pt x="2421" y="2411"/>
                  <a:pt x="2436" y="2413"/>
                </a:cubicBezTo>
                <a:lnTo>
                  <a:pt x="2559" y="2413"/>
                </a:lnTo>
                <a:lnTo>
                  <a:pt x="2660" y="2525"/>
                </a:lnTo>
                <a:cubicBezTo>
                  <a:pt x="2674" y="2539"/>
                  <a:pt x="2686" y="2551"/>
                  <a:pt x="2703" y="2570"/>
                </a:cubicBezTo>
                <a:cubicBezTo>
                  <a:pt x="2773" y="2646"/>
                  <a:pt x="3252" y="3173"/>
                  <a:pt x="3767" y="3743"/>
                </a:cubicBezTo>
                <a:cubicBezTo>
                  <a:pt x="4281" y="4312"/>
                  <a:pt x="4741" y="4814"/>
                  <a:pt x="4789" y="4857"/>
                </a:cubicBezTo>
                <a:cubicBezTo>
                  <a:pt x="4871" y="4930"/>
                  <a:pt x="4904" y="4936"/>
                  <a:pt x="5225" y="4932"/>
                </a:cubicBezTo>
                <a:cubicBezTo>
                  <a:pt x="5441" y="4929"/>
                  <a:pt x="5566" y="4917"/>
                  <a:pt x="5595" y="4857"/>
                </a:cubicBezTo>
                <a:lnTo>
                  <a:pt x="5592" y="4818"/>
                </a:lnTo>
                <a:cubicBezTo>
                  <a:pt x="5584" y="4720"/>
                  <a:pt x="5451" y="4557"/>
                  <a:pt x="4776" y="3811"/>
                </a:cubicBezTo>
                <a:cubicBezTo>
                  <a:pt x="4589" y="3605"/>
                  <a:pt x="4393" y="3390"/>
                  <a:pt x="4261" y="3243"/>
                </a:cubicBezTo>
                <a:cubicBezTo>
                  <a:pt x="4045" y="3003"/>
                  <a:pt x="3677" y="2599"/>
                  <a:pt x="3445" y="2345"/>
                </a:cubicBezTo>
                <a:cubicBezTo>
                  <a:pt x="3213" y="2091"/>
                  <a:pt x="3015" y="1869"/>
                  <a:pt x="3004" y="1850"/>
                </a:cubicBezTo>
                <a:cubicBezTo>
                  <a:pt x="3001" y="1844"/>
                  <a:pt x="2997" y="1802"/>
                  <a:pt x="2993" y="1784"/>
                </a:cubicBezTo>
                <a:cubicBezTo>
                  <a:pt x="2988" y="1771"/>
                  <a:pt x="2981" y="1759"/>
                  <a:pt x="2981" y="1751"/>
                </a:cubicBezTo>
                <a:cubicBezTo>
                  <a:pt x="2981" y="1713"/>
                  <a:pt x="2962" y="1586"/>
                  <a:pt x="2939" y="1470"/>
                </a:cubicBezTo>
                <a:cubicBezTo>
                  <a:pt x="2929" y="1424"/>
                  <a:pt x="2918" y="1382"/>
                  <a:pt x="2909" y="1354"/>
                </a:cubicBezTo>
                <a:cubicBezTo>
                  <a:pt x="2890" y="1297"/>
                  <a:pt x="2885" y="1267"/>
                  <a:pt x="2893" y="1241"/>
                </a:cubicBezTo>
                <a:lnTo>
                  <a:pt x="2890" y="1228"/>
                </a:lnTo>
                <a:lnTo>
                  <a:pt x="2932" y="1187"/>
                </a:lnTo>
                <a:cubicBezTo>
                  <a:pt x="2940" y="1178"/>
                  <a:pt x="2946" y="1171"/>
                  <a:pt x="2957" y="1160"/>
                </a:cubicBezTo>
                <a:cubicBezTo>
                  <a:pt x="3032" y="1089"/>
                  <a:pt x="3039" y="1068"/>
                  <a:pt x="3011" y="1003"/>
                </a:cubicBezTo>
                <a:cubicBezTo>
                  <a:pt x="3003" y="984"/>
                  <a:pt x="2992" y="972"/>
                  <a:pt x="2981" y="960"/>
                </a:cubicBezTo>
                <a:cubicBezTo>
                  <a:pt x="2965" y="948"/>
                  <a:pt x="2948" y="940"/>
                  <a:pt x="2932" y="937"/>
                </a:cubicBezTo>
                <a:cubicBezTo>
                  <a:pt x="2932" y="937"/>
                  <a:pt x="2931" y="937"/>
                  <a:pt x="2930" y="937"/>
                </a:cubicBezTo>
                <a:cubicBezTo>
                  <a:pt x="2920" y="937"/>
                  <a:pt x="2913" y="938"/>
                  <a:pt x="2905" y="939"/>
                </a:cubicBezTo>
                <a:cubicBezTo>
                  <a:pt x="2899" y="943"/>
                  <a:pt x="2892" y="945"/>
                  <a:pt x="2887" y="952"/>
                </a:cubicBezTo>
                <a:cubicBezTo>
                  <a:pt x="2886" y="952"/>
                  <a:pt x="2886" y="953"/>
                  <a:pt x="2885" y="954"/>
                </a:cubicBezTo>
                <a:cubicBezTo>
                  <a:pt x="2876" y="968"/>
                  <a:pt x="2868" y="989"/>
                  <a:pt x="2868" y="1016"/>
                </a:cubicBezTo>
                <a:cubicBezTo>
                  <a:pt x="2868" y="1064"/>
                  <a:pt x="2845" y="1115"/>
                  <a:pt x="2814" y="1135"/>
                </a:cubicBezTo>
                <a:cubicBezTo>
                  <a:pt x="2785" y="1155"/>
                  <a:pt x="2747" y="1137"/>
                  <a:pt x="2690" y="1094"/>
                </a:cubicBezTo>
                <a:cubicBezTo>
                  <a:pt x="2688" y="1093"/>
                  <a:pt x="2687" y="1092"/>
                  <a:pt x="2685" y="1090"/>
                </a:cubicBezTo>
                <a:cubicBezTo>
                  <a:pt x="2675" y="1084"/>
                  <a:pt x="2662" y="1071"/>
                  <a:pt x="2651" y="1063"/>
                </a:cubicBezTo>
                <a:cubicBezTo>
                  <a:pt x="2629" y="1045"/>
                  <a:pt x="2617" y="1039"/>
                  <a:pt x="2587" y="1012"/>
                </a:cubicBezTo>
                <a:cubicBezTo>
                  <a:pt x="2582" y="1007"/>
                  <a:pt x="2580" y="1004"/>
                  <a:pt x="2576" y="999"/>
                </a:cubicBezTo>
                <a:cubicBezTo>
                  <a:pt x="2567" y="991"/>
                  <a:pt x="2561" y="987"/>
                  <a:pt x="2552" y="978"/>
                </a:cubicBezTo>
                <a:cubicBezTo>
                  <a:pt x="2543" y="970"/>
                  <a:pt x="2542" y="966"/>
                  <a:pt x="2533" y="958"/>
                </a:cubicBezTo>
                <a:cubicBezTo>
                  <a:pt x="2478" y="904"/>
                  <a:pt x="2440" y="861"/>
                  <a:pt x="2421" y="828"/>
                </a:cubicBezTo>
                <a:lnTo>
                  <a:pt x="2379" y="784"/>
                </a:lnTo>
                <a:lnTo>
                  <a:pt x="2396" y="766"/>
                </a:lnTo>
                <a:cubicBezTo>
                  <a:pt x="2392" y="739"/>
                  <a:pt x="2407" y="721"/>
                  <a:pt x="2433" y="708"/>
                </a:cubicBezTo>
                <a:cubicBezTo>
                  <a:pt x="2439" y="700"/>
                  <a:pt x="2441" y="693"/>
                  <a:pt x="2449" y="685"/>
                </a:cubicBezTo>
                <a:cubicBezTo>
                  <a:pt x="2505" y="634"/>
                  <a:pt x="2512" y="612"/>
                  <a:pt x="2486" y="562"/>
                </a:cubicBezTo>
                <a:cubicBezTo>
                  <a:pt x="2467" y="523"/>
                  <a:pt x="2442" y="502"/>
                  <a:pt x="2419" y="493"/>
                </a:cubicBezTo>
                <a:cubicBezTo>
                  <a:pt x="2409" y="492"/>
                  <a:pt x="2400" y="492"/>
                  <a:pt x="2390" y="493"/>
                </a:cubicBezTo>
                <a:cubicBezTo>
                  <a:pt x="2374" y="500"/>
                  <a:pt x="2362" y="515"/>
                  <a:pt x="2362" y="547"/>
                </a:cubicBezTo>
                <a:cubicBezTo>
                  <a:pt x="2362" y="627"/>
                  <a:pt x="2266" y="704"/>
                  <a:pt x="2214" y="665"/>
                </a:cubicBezTo>
                <a:cubicBezTo>
                  <a:pt x="2195" y="650"/>
                  <a:pt x="2105" y="571"/>
                  <a:pt x="2015" y="487"/>
                </a:cubicBezTo>
                <a:lnTo>
                  <a:pt x="1852" y="334"/>
                </a:lnTo>
                <a:lnTo>
                  <a:pt x="1923" y="244"/>
                </a:lnTo>
                <a:cubicBezTo>
                  <a:pt x="1976" y="175"/>
                  <a:pt x="1986" y="140"/>
                  <a:pt x="1967" y="95"/>
                </a:cubicBezTo>
                <a:cubicBezTo>
                  <a:pt x="1957" y="81"/>
                  <a:pt x="1947" y="67"/>
                  <a:pt x="1936" y="58"/>
                </a:cubicBezTo>
                <a:cubicBezTo>
                  <a:pt x="1904" y="33"/>
                  <a:pt x="1870" y="31"/>
                  <a:pt x="1847" y="54"/>
                </a:cubicBezTo>
                <a:cubicBezTo>
                  <a:pt x="1847" y="54"/>
                  <a:pt x="1846" y="53"/>
                  <a:pt x="1845" y="54"/>
                </a:cubicBezTo>
                <a:cubicBezTo>
                  <a:pt x="1838" y="61"/>
                  <a:pt x="1836" y="75"/>
                  <a:pt x="1832" y="87"/>
                </a:cubicBezTo>
                <a:cubicBezTo>
                  <a:pt x="1829" y="95"/>
                  <a:pt x="1825" y="100"/>
                  <a:pt x="1824" y="109"/>
                </a:cubicBezTo>
                <a:cubicBezTo>
                  <a:pt x="1823" y="111"/>
                  <a:pt x="1822" y="112"/>
                  <a:pt x="1822" y="114"/>
                </a:cubicBezTo>
                <a:cubicBezTo>
                  <a:pt x="1819" y="134"/>
                  <a:pt x="1813" y="149"/>
                  <a:pt x="1805" y="161"/>
                </a:cubicBezTo>
                <a:cubicBezTo>
                  <a:pt x="1802" y="167"/>
                  <a:pt x="1798" y="173"/>
                  <a:pt x="1793" y="178"/>
                </a:cubicBezTo>
                <a:cubicBezTo>
                  <a:pt x="1787" y="183"/>
                  <a:pt x="1780" y="186"/>
                  <a:pt x="1771" y="188"/>
                </a:cubicBezTo>
                <a:cubicBezTo>
                  <a:pt x="1770" y="188"/>
                  <a:pt x="1768" y="190"/>
                  <a:pt x="1766" y="190"/>
                </a:cubicBezTo>
                <a:cubicBezTo>
                  <a:pt x="1756" y="192"/>
                  <a:pt x="1745" y="191"/>
                  <a:pt x="1733" y="188"/>
                </a:cubicBezTo>
                <a:cubicBezTo>
                  <a:pt x="1729" y="187"/>
                  <a:pt x="1725" y="186"/>
                  <a:pt x="1721" y="184"/>
                </a:cubicBezTo>
                <a:cubicBezTo>
                  <a:pt x="1704" y="178"/>
                  <a:pt x="1687" y="170"/>
                  <a:pt x="1667" y="157"/>
                </a:cubicBezTo>
                <a:cubicBezTo>
                  <a:pt x="1646" y="144"/>
                  <a:pt x="1624" y="126"/>
                  <a:pt x="1598" y="103"/>
                </a:cubicBezTo>
                <a:cubicBezTo>
                  <a:pt x="1550" y="59"/>
                  <a:pt x="1501" y="31"/>
                  <a:pt x="1465" y="14"/>
                </a:cubicBezTo>
                <a:cubicBezTo>
                  <a:pt x="1454" y="10"/>
                  <a:pt x="1440" y="2"/>
                  <a:pt x="1432" y="0"/>
                </a:cubicBezTo>
                <a:close/>
                <a:moveTo>
                  <a:pt x="7462" y="161"/>
                </a:moveTo>
                <a:cubicBezTo>
                  <a:pt x="7151" y="166"/>
                  <a:pt x="6743" y="171"/>
                  <a:pt x="6255" y="171"/>
                </a:cubicBezTo>
                <a:lnTo>
                  <a:pt x="4889" y="171"/>
                </a:lnTo>
                <a:lnTo>
                  <a:pt x="4725" y="171"/>
                </a:lnTo>
                <a:lnTo>
                  <a:pt x="4725" y="533"/>
                </a:lnTo>
                <a:lnTo>
                  <a:pt x="4725" y="535"/>
                </a:lnTo>
                <a:lnTo>
                  <a:pt x="4725" y="896"/>
                </a:lnTo>
                <a:lnTo>
                  <a:pt x="5339" y="896"/>
                </a:lnTo>
                <a:cubicBezTo>
                  <a:pt x="5559" y="896"/>
                  <a:pt x="5713" y="898"/>
                  <a:pt x="5817" y="904"/>
                </a:cubicBezTo>
                <a:cubicBezTo>
                  <a:pt x="5921" y="911"/>
                  <a:pt x="5973" y="922"/>
                  <a:pt x="5985" y="937"/>
                </a:cubicBezTo>
                <a:cubicBezTo>
                  <a:pt x="5994" y="947"/>
                  <a:pt x="5999" y="1035"/>
                  <a:pt x="6004" y="1164"/>
                </a:cubicBezTo>
                <a:cubicBezTo>
                  <a:pt x="6010" y="1327"/>
                  <a:pt x="6014" y="1734"/>
                  <a:pt x="6016" y="2151"/>
                </a:cubicBezTo>
                <a:cubicBezTo>
                  <a:pt x="6016" y="2159"/>
                  <a:pt x="6016" y="2161"/>
                  <a:pt x="6016" y="2170"/>
                </a:cubicBezTo>
                <a:cubicBezTo>
                  <a:pt x="6017" y="2435"/>
                  <a:pt x="6019" y="2595"/>
                  <a:pt x="6019" y="2987"/>
                </a:cubicBezTo>
                <a:cubicBezTo>
                  <a:pt x="6019" y="2991"/>
                  <a:pt x="6019" y="2993"/>
                  <a:pt x="6019" y="2997"/>
                </a:cubicBezTo>
                <a:lnTo>
                  <a:pt x="6019" y="4998"/>
                </a:lnTo>
                <a:lnTo>
                  <a:pt x="6139" y="5138"/>
                </a:lnTo>
                <a:cubicBezTo>
                  <a:pt x="6194" y="5203"/>
                  <a:pt x="6226" y="5237"/>
                  <a:pt x="6263" y="5256"/>
                </a:cubicBezTo>
                <a:cubicBezTo>
                  <a:pt x="6299" y="5265"/>
                  <a:pt x="6343" y="5268"/>
                  <a:pt x="6421" y="5266"/>
                </a:cubicBezTo>
                <a:lnTo>
                  <a:pt x="6610" y="5262"/>
                </a:lnTo>
                <a:lnTo>
                  <a:pt x="6610" y="3156"/>
                </a:lnTo>
                <a:cubicBezTo>
                  <a:pt x="6610" y="3153"/>
                  <a:pt x="6610" y="3153"/>
                  <a:pt x="6610" y="3150"/>
                </a:cubicBezTo>
                <a:cubicBezTo>
                  <a:pt x="6610" y="3121"/>
                  <a:pt x="6610" y="3125"/>
                  <a:pt x="6610" y="3097"/>
                </a:cubicBezTo>
                <a:cubicBezTo>
                  <a:pt x="6609" y="2203"/>
                  <a:pt x="6610" y="1668"/>
                  <a:pt x="6616" y="1377"/>
                </a:cubicBezTo>
                <a:cubicBezTo>
                  <a:pt x="6619" y="1253"/>
                  <a:pt x="6624" y="1180"/>
                  <a:pt x="6628" y="1121"/>
                </a:cubicBezTo>
                <a:cubicBezTo>
                  <a:pt x="6629" y="1112"/>
                  <a:pt x="6629" y="1088"/>
                  <a:pt x="6630" y="1080"/>
                </a:cubicBezTo>
                <a:cubicBezTo>
                  <a:pt x="6636" y="1010"/>
                  <a:pt x="6645" y="976"/>
                  <a:pt x="6657" y="960"/>
                </a:cubicBezTo>
                <a:cubicBezTo>
                  <a:pt x="6663" y="951"/>
                  <a:pt x="6672" y="944"/>
                  <a:pt x="6680" y="937"/>
                </a:cubicBezTo>
                <a:cubicBezTo>
                  <a:pt x="6684" y="934"/>
                  <a:pt x="6688" y="930"/>
                  <a:pt x="6692" y="927"/>
                </a:cubicBezTo>
                <a:cubicBezTo>
                  <a:pt x="6698" y="924"/>
                  <a:pt x="6709" y="921"/>
                  <a:pt x="6717" y="919"/>
                </a:cubicBezTo>
                <a:cubicBezTo>
                  <a:pt x="6730" y="914"/>
                  <a:pt x="6747" y="909"/>
                  <a:pt x="6769" y="906"/>
                </a:cubicBezTo>
                <a:cubicBezTo>
                  <a:pt x="6830" y="898"/>
                  <a:pt x="6952" y="899"/>
                  <a:pt x="7111" y="898"/>
                </a:cubicBezTo>
                <a:cubicBezTo>
                  <a:pt x="7137" y="898"/>
                  <a:pt x="7136" y="896"/>
                  <a:pt x="7166" y="896"/>
                </a:cubicBezTo>
                <a:lnTo>
                  <a:pt x="7636" y="894"/>
                </a:lnTo>
                <a:lnTo>
                  <a:pt x="7819" y="543"/>
                </a:lnTo>
                <a:cubicBezTo>
                  <a:pt x="7920" y="350"/>
                  <a:pt x="8005" y="182"/>
                  <a:pt x="8009" y="171"/>
                </a:cubicBezTo>
                <a:cubicBezTo>
                  <a:pt x="8011" y="166"/>
                  <a:pt x="7791" y="163"/>
                  <a:pt x="7462" y="161"/>
                </a:cubicBezTo>
                <a:close/>
                <a:moveTo>
                  <a:pt x="20205" y="349"/>
                </a:moveTo>
                <a:cubicBezTo>
                  <a:pt x="20197" y="348"/>
                  <a:pt x="20183" y="355"/>
                  <a:pt x="20170" y="359"/>
                </a:cubicBezTo>
                <a:cubicBezTo>
                  <a:pt x="20136" y="376"/>
                  <a:pt x="20090" y="406"/>
                  <a:pt x="20041" y="450"/>
                </a:cubicBezTo>
                <a:cubicBezTo>
                  <a:pt x="19964" y="518"/>
                  <a:pt x="19905" y="543"/>
                  <a:pt x="19864" y="535"/>
                </a:cubicBezTo>
                <a:cubicBezTo>
                  <a:pt x="19852" y="533"/>
                  <a:pt x="19842" y="530"/>
                  <a:pt x="19834" y="522"/>
                </a:cubicBezTo>
                <a:cubicBezTo>
                  <a:pt x="19830" y="519"/>
                  <a:pt x="19828" y="514"/>
                  <a:pt x="19825" y="510"/>
                </a:cubicBezTo>
                <a:cubicBezTo>
                  <a:pt x="19816" y="497"/>
                  <a:pt x="19808" y="479"/>
                  <a:pt x="19805" y="454"/>
                </a:cubicBezTo>
                <a:cubicBezTo>
                  <a:pt x="19802" y="430"/>
                  <a:pt x="19794" y="411"/>
                  <a:pt x="19783" y="398"/>
                </a:cubicBezTo>
                <a:cubicBezTo>
                  <a:pt x="19772" y="386"/>
                  <a:pt x="19759" y="379"/>
                  <a:pt x="19744" y="378"/>
                </a:cubicBezTo>
                <a:cubicBezTo>
                  <a:pt x="19715" y="377"/>
                  <a:pt x="19682" y="400"/>
                  <a:pt x="19660" y="446"/>
                </a:cubicBezTo>
                <a:cubicBezTo>
                  <a:pt x="19641" y="493"/>
                  <a:pt x="19648" y="524"/>
                  <a:pt x="19689" y="570"/>
                </a:cubicBezTo>
                <a:cubicBezTo>
                  <a:pt x="19704" y="587"/>
                  <a:pt x="19718" y="606"/>
                  <a:pt x="19728" y="625"/>
                </a:cubicBezTo>
                <a:cubicBezTo>
                  <a:pt x="19728" y="626"/>
                  <a:pt x="19727" y="627"/>
                  <a:pt x="19728" y="628"/>
                </a:cubicBezTo>
                <a:lnTo>
                  <a:pt x="19758" y="654"/>
                </a:lnTo>
                <a:lnTo>
                  <a:pt x="19744" y="671"/>
                </a:lnTo>
                <a:cubicBezTo>
                  <a:pt x="19745" y="671"/>
                  <a:pt x="19744" y="673"/>
                  <a:pt x="19744" y="673"/>
                </a:cubicBezTo>
                <a:cubicBezTo>
                  <a:pt x="19744" y="675"/>
                  <a:pt x="19738" y="681"/>
                  <a:pt x="19738" y="683"/>
                </a:cubicBezTo>
                <a:cubicBezTo>
                  <a:pt x="19733" y="697"/>
                  <a:pt x="19720" y="714"/>
                  <a:pt x="19702" y="735"/>
                </a:cubicBezTo>
                <a:cubicBezTo>
                  <a:pt x="19618" y="840"/>
                  <a:pt x="19409" y="1034"/>
                  <a:pt x="19368" y="1034"/>
                </a:cubicBezTo>
                <a:cubicBezTo>
                  <a:pt x="19318" y="1034"/>
                  <a:pt x="19267" y="961"/>
                  <a:pt x="19267" y="890"/>
                </a:cubicBezTo>
                <a:cubicBezTo>
                  <a:pt x="19267" y="874"/>
                  <a:pt x="19263" y="862"/>
                  <a:pt x="19258" y="853"/>
                </a:cubicBezTo>
                <a:cubicBezTo>
                  <a:pt x="19256" y="848"/>
                  <a:pt x="19253" y="845"/>
                  <a:pt x="19250" y="842"/>
                </a:cubicBezTo>
                <a:cubicBezTo>
                  <a:pt x="19246" y="838"/>
                  <a:pt x="19243" y="834"/>
                  <a:pt x="19238" y="832"/>
                </a:cubicBezTo>
                <a:cubicBezTo>
                  <a:pt x="19233" y="830"/>
                  <a:pt x="19226" y="831"/>
                  <a:pt x="19220" y="832"/>
                </a:cubicBezTo>
                <a:cubicBezTo>
                  <a:pt x="19215" y="832"/>
                  <a:pt x="19210" y="832"/>
                  <a:pt x="19204" y="834"/>
                </a:cubicBezTo>
                <a:cubicBezTo>
                  <a:pt x="19201" y="835"/>
                  <a:pt x="19198" y="837"/>
                  <a:pt x="19194" y="838"/>
                </a:cubicBezTo>
                <a:cubicBezTo>
                  <a:pt x="19183" y="845"/>
                  <a:pt x="19170" y="853"/>
                  <a:pt x="19159" y="867"/>
                </a:cubicBezTo>
                <a:cubicBezTo>
                  <a:pt x="19137" y="894"/>
                  <a:pt x="19129" y="925"/>
                  <a:pt x="19129" y="954"/>
                </a:cubicBezTo>
                <a:cubicBezTo>
                  <a:pt x="19131" y="973"/>
                  <a:pt x="19134" y="992"/>
                  <a:pt x="19142" y="1009"/>
                </a:cubicBezTo>
                <a:cubicBezTo>
                  <a:pt x="19144" y="1014"/>
                  <a:pt x="19150" y="1017"/>
                  <a:pt x="19152" y="1022"/>
                </a:cubicBezTo>
                <a:cubicBezTo>
                  <a:pt x="19161" y="1032"/>
                  <a:pt x="19171" y="1040"/>
                  <a:pt x="19184" y="1045"/>
                </a:cubicBezTo>
                <a:cubicBezTo>
                  <a:pt x="19224" y="1057"/>
                  <a:pt x="19238" y="1082"/>
                  <a:pt x="19230" y="1119"/>
                </a:cubicBezTo>
                <a:cubicBezTo>
                  <a:pt x="19232" y="1124"/>
                  <a:pt x="19238" y="1129"/>
                  <a:pt x="19238" y="1133"/>
                </a:cubicBezTo>
                <a:cubicBezTo>
                  <a:pt x="19238" y="1133"/>
                  <a:pt x="19238" y="1135"/>
                  <a:pt x="19238" y="1135"/>
                </a:cubicBezTo>
                <a:cubicBezTo>
                  <a:pt x="19238" y="1137"/>
                  <a:pt x="19229" y="1145"/>
                  <a:pt x="19228" y="1148"/>
                </a:cubicBezTo>
                <a:cubicBezTo>
                  <a:pt x="19221" y="1162"/>
                  <a:pt x="19200" y="1190"/>
                  <a:pt x="19167" y="1226"/>
                </a:cubicBezTo>
                <a:cubicBezTo>
                  <a:pt x="19138" y="1262"/>
                  <a:pt x="19099" y="1304"/>
                  <a:pt x="19050" y="1352"/>
                </a:cubicBezTo>
                <a:cubicBezTo>
                  <a:pt x="18900" y="1496"/>
                  <a:pt x="18867" y="1514"/>
                  <a:pt x="18818" y="1482"/>
                </a:cubicBezTo>
                <a:cubicBezTo>
                  <a:pt x="18817" y="1482"/>
                  <a:pt x="18816" y="1483"/>
                  <a:pt x="18816" y="1482"/>
                </a:cubicBezTo>
                <a:cubicBezTo>
                  <a:pt x="18785" y="1462"/>
                  <a:pt x="18760" y="1415"/>
                  <a:pt x="18760" y="1379"/>
                </a:cubicBezTo>
                <a:cubicBezTo>
                  <a:pt x="18760" y="1356"/>
                  <a:pt x="18757" y="1340"/>
                  <a:pt x="18752" y="1325"/>
                </a:cubicBezTo>
                <a:cubicBezTo>
                  <a:pt x="18747" y="1311"/>
                  <a:pt x="18740" y="1300"/>
                  <a:pt x="18730" y="1294"/>
                </a:cubicBezTo>
                <a:cubicBezTo>
                  <a:pt x="18711" y="1282"/>
                  <a:pt x="18682" y="1286"/>
                  <a:pt x="18648" y="1309"/>
                </a:cubicBezTo>
                <a:cubicBezTo>
                  <a:pt x="18610" y="1334"/>
                  <a:pt x="18591" y="1361"/>
                  <a:pt x="18594" y="1391"/>
                </a:cubicBezTo>
                <a:cubicBezTo>
                  <a:pt x="18595" y="1401"/>
                  <a:pt x="18602" y="1413"/>
                  <a:pt x="18607" y="1424"/>
                </a:cubicBezTo>
                <a:cubicBezTo>
                  <a:pt x="18618" y="1447"/>
                  <a:pt x="18635" y="1472"/>
                  <a:pt x="18664" y="1501"/>
                </a:cubicBezTo>
                <a:cubicBezTo>
                  <a:pt x="18665" y="1501"/>
                  <a:pt x="18666" y="1500"/>
                  <a:pt x="18666" y="1501"/>
                </a:cubicBezTo>
                <a:lnTo>
                  <a:pt x="18685" y="1519"/>
                </a:lnTo>
                <a:lnTo>
                  <a:pt x="18738" y="1573"/>
                </a:lnTo>
                <a:lnTo>
                  <a:pt x="18740" y="1573"/>
                </a:lnTo>
                <a:lnTo>
                  <a:pt x="18725" y="1645"/>
                </a:lnTo>
                <a:cubicBezTo>
                  <a:pt x="18724" y="1648"/>
                  <a:pt x="18724" y="1650"/>
                  <a:pt x="18723" y="1654"/>
                </a:cubicBezTo>
                <a:lnTo>
                  <a:pt x="18695" y="1796"/>
                </a:lnTo>
                <a:lnTo>
                  <a:pt x="18693" y="1798"/>
                </a:lnTo>
                <a:cubicBezTo>
                  <a:pt x="18692" y="1804"/>
                  <a:pt x="18693" y="1806"/>
                  <a:pt x="18691" y="1812"/>
                </a:cubicBezTo>
                <a:cubicBezTo>
                  <a:pt x="18668" y="1931"/>
                  <a:pt x="18648" y="2064"/>
                  <a:pt x="18648" y="2112"/>
                </a:cubicBezTo>
                <a:cubicBezTo>
                  <a:pt x="18648" y="2162"/>
                  <a:pt x="18629" y="2216"/>
                  <a:pt x="18607" y="2232"/>
                </a:cubicBezTo>
                <a:cubicBezTo>
                  <a:pt x="18586" y="2247"/>
                  <a:pt x="18400" y="2447"/>
                  <a:pt x="18193" y="2677"/>
                </a:cubicBezTo>
                <a:cubicBezTo>
                  <a:pt x="17642" y="3291"/>
                  <a:pt x="17119" y="3869"/>
                  <a:pt x="16599" y="4442"/>
                </a:cubicBezTo>
                <a:cubicBezTo>
                  <a:pt x="16303" y="4771"/>
                  <a:pt x="15859" y="5260"/>
                  <a:pt x="15806" y="5322"/>
                </a:cubicBezTo>
                <a:lnTo>
                  <a:pt x="15625" y="5534"/>
                </a:lnTo>
                <a:lnTo>
                  <a:pt x="15625" y="5557"/>
                </a:lnTo>
                <a:lnTo>
                  <a:pt x="15633" y="6007"/>
                </a:lnTo>
                <a:lnTo>
                  <a:pt x="15641" y="6484"/>
                </a:lnTo>
                <a:lnTo>
                  <a:pt x="15641" y="6496"/>
                </a:lnTo>
                <a:lnTo>
                  <a:pt x="15806" y="6296"/>
                </a:lnTo>
                <a:lnTo>
                  <a:pt x="16003" y="6055"/>
                </a:lnTo>
                <a:cubicBezTo>
                  <a:pt x="16118" y="5914"/>
                  <a:pt x="16223" y="5795"/>
                  <a:pt x="16309" y="5704"/>
                </a:cubicBezTo>
                <a:cubicBezTo>
                  <a:pt x="16311" y="5702"/>
                  <a:pt x="16311" y="5701"/>
                  <a:pt x="16313" y="5700"/>
                </a:cubicBezTo>
                <a:cubicBezTo>
                  <a:pt x="16353" y="5657"/>
                  <a:pt x="16391" y="5619"/>
                  <a:pt x="16419" y="5594"/>
                </a:cubicBezTo>
                <a:cubicBezTo>
                  <a:pt x="16421" y="5593"/>
                  <a:pt x="16424" y="5590"/>
                  <a:pt x="16425" y="5588"/>
                </a:cubicBezTo>
                <a:cubicBezTo>
                  <a:pt x="16432" y="5582"/>
                  <a:pt x="16439" y="5579"/>
                  <a:pt x="16446" y="5574"/>
                </a:cubicBezTo>
                <a:cubicBezTo>
                  <a:pt x="16469" y="5554"/>
                  <a:pt x="16491" y="5533"/>
                  <a:pt x="16508" y="5522"/>
                </a:cubicBezTo>
                <a:cubicBezTo>
                  <a:pt x="16585" y="5474"/>
                  <a:pt x="16811" y="5255"/>
                  <a:pt x="17007" y="5037"/>
                </a:cubicBezTo>
                <a:cubicBezTo>
                  <a:pt x="17414" y="4585"/>
                  <a:pt x="18048" y="3884"/>
                  <a:pt x="18654" y="3216"/>
                </a:cubicBezTo>
                <a:lnTo>
                  <a:pt x="19070" y="2760"/>
                </a:lnTo>
                <a:lnTo>
                  <a:pt x="19225" y="2760"/>
                </a:lnTo>
                <a:cubicBezTo>
                  <a:pt x="19238" y="2760"/>
                  <a:pt x="19254" y="2757"/>
                  <a:pt x="19268" y="2756"/>
                </a:cubicBezTo>
                <a:cubicBezTo>
                  <a:pt x="19298" y="2754"/>
                  <a:pt x="19328" y="2752"/>
                  <a:pt x="19354" y="2748"/>
                </a:cubicBezTo>
                <a:cubicBezTo>
                  <a:pt x="19392" y="2741"/>
                  <a:pt x="19422" y="2733"/>
                  <a:pt x="19437" y="2723"/>
                </a:cubicBezTo>
                <a:cubicBezTo>
                  <a:pt x="19513" y="2673"/>
                  <a:pt x="19601" y="2714"/>
                  <a:pt x="19632" y="2814"/>
                </a:cubicBezTo>
                <a:cubicBezTo>
                  <a:pt x="19634" y="2822"/>
                  <a:pt x="19639" y="2827"/>
                  <a:pt x="19642" y="2834"/>
                </a:cubicBezTo>
                <a:cubicBezTo>
                  <a:pt x="19673" y="2870"/>
                  <a:pt x="19699" y="2888"/>
                  <a:pt x="19728" y="2882"/>
                </a:cubicBezTo>
                <a:cubicBezTo>
                  <a:pt x="19736" y="2879"/>
                  <a:pt x="19742" y="2874"/>
                  <a:pt x="19749" y="2869"/>
                </a:cubicBezTo>
                <a:cubicBezTo>
                  <a:pt x="19755" y="2864"/>
                  <a:pt x="19761" y="2862"/>
                  <a:pt x="19766" y="2855"/>
                </a:cubicBezTo>
                <a:cubicBezTo>
                  <a:pt x="19777" y="2842"/>
                  <a:pt x="19785" y="2830"/>
                  <a:pt x="19790" y="2818"/>
                </a:cubicBezTo>
                <a:cubicBezTo>
                  <a:pt x="19791" y="2814"/>
                  <a:pt x="19792" y="2812"/>
                  <a:pt x="19793" y="2808"/>
                </a:cubicBezTo>
                <a:cubicBezTo>
                  <a:pt x="19795" y="2803"/>
                  <a:pt x="19794" y="2800"/>
                  <a:pt x="19795" y="2795"/>
                </a:cubicBezTo>
                <a:cubicBezTo>
                  <a:pt x="19791" y="2767"/>
                  <a:pt x="19772" y="2736"/>
                  <a:pt x="19743" y="2708"/>
                </a:cubicBezTo>
                <a:cubicBezTo>
                  <a:pt x="19742" y="2708"/>
                  <a:pt x="19741" y="2707"/>
                  <a:pt x="19739" y="2706"/>
                </a:cubicBezTo>
                <a:cubicBezTo>
                  <a:pt x="19688" y="2678"/>
                  <a:pt x="19659" y="2652"/>
                  <a:pt x="19650" y="2618"/>
                </a:cubicBezTo>
                <a:cubicBezTo>
                  <a:pt x="19642" y="2606"/>
                  <a:pt x="19632" y="2592"/>
                  <a:pt x="19632" y="2585"/>
                </a:cubicBezTo>
                <a:cubicBezTo>
                  <a:pt x="19632" y="2571"/>
                  <a:pt x="19653" y="2537"/>
                  <a:pt x="19681" y="2496"/>
                </a:cubicBezTo>
                <a:cubicBezTo>
                  <a:pt x="19702" y="2456"/>
                  <a:pt x="19731" y="2409"/>
                  <a:pt x="19775" y="2349"/>
                </a:cubicBezTo>
                <a:cubicBezTo>
                  <a:pt x="19863" y="2227"/>
                  <a:pt x="19926" y="2166"/>
                  <a:pt x="19972" y="2151"/>
                </a:cubicBezTo>
                <a:cubicBezTo>
                  <a:pt x="19978" y="2146"/>
                  <a:pt x="19986" y="2139"/>
                  <a:pt x="19988" y="2139"/>
                </a:cubicBezTo>
                <a:cubicBezTo>
                  <a:pt x="19992" y="2139"/>
                  <a:pt x="19997" y="2144"/>
                  <a:pt x="20002" y="2147"/>
                </a:cubicBezTo>
                <a:cubicBezTo>
                  <a:pt x="20010" y="2149"/>
                  <a:pt x="20016" y="2157"/>
                  <a:pt x="20022" y="2163"/>
                </a:cubicBezTo>
                <a:cubicBezTo>
                  <a:pt x="20022" y="2164"/>
                  <a:pt x="20023" y="2163"/>
                  <a:pt x="20024" y="2163"/>
                </a:cubicBezTo>
                <a:cubicBezTo>
                  <a:pt x="20024" y="2164"/>
                  <a:pt x="20025" y="2167"/>
                  <a:pt x="20025" y="2168"/>
                </a:cubicBezTo>
                <a:cubicBezTo>
                  <a:pt x="20033" y="2177"/>
                  <a:pt x="20041" y="2182"/>
                  <a:pt x="20046" y="2199"/>
                </a:cubicBezTo>
                <a:cubicBezTo>
                  <a:pt x="20072" y="2286"/>
                  <a:pt x="20114" y="2311"/>
                  <a:pt x="20172" y="2273"/>
                </a:cubicBezTo>
                <a:cubicBezTo>
                  <a:pt x="20188" y="2262"/>
                  <a:pt x="20199" y="2250"/>
                  <a:pt x="20207" y="2238"/>
                </a:cubicBezTo>
                <a:cubicBezTo>
                  <a:pt x="20208" y="2236"/>
                  <a:pt x="20208" y="2235"/>
                  <a:pt x="20209" y="2234"/>
                </a:cubicBezTo>
                <a:cubicBezTo>
                  <a:pt x="20209" y="2232"/>
                  <a:pt x="20211" y="2231"/>
                  <a:pt x="20212" y="2229"/>
                </a:cubicBezTo>
                <a:cubicBezTo>
                  <a:pt x="20218" y="2218"/>
                  <a:pt x="20221" y="2205"/>
                  <a:pt x="20219" y="2192"/>
                </a:cubicBezTo>
                <a:cubicBezTo>
                  <a:pt x="20219" y="2192"/>
                  <a:pt x="20217" y="2191"/>
                  <a:pt x="20217" y="2190"/>
                </a:cubicBezTo>
                <a:cubicBezTo>
                  <a:pt x="20213" y="2168"/>
                  <a:pt x="20193" y="2144"/>
                  <a:pt x="20165" y="2120"/>
                </a:cubicBezTo>
                <a:cubicBezTo>
                  <a:pt x="20144" y="2112"/>
                  <a:pt x="20122" y="2091"/>
                  <a:pt x="20104" y="2068"/>
                </a:cubicBezTo>
                <a:cubicBezTo>
                  <a:pt x="20076" y="2044"/>
                  <a:pt x="20054" y="2019"/>
                  <a:pt x="20054" y="2007"/>
                </a:cubicBezTo>
                <a:cubicBezTo>
                  <a:pt x="20054" y="1961"/>
                  <a:pt x="20237" y="1711"/>
                  <a:pt x="20337" y="1608"/>
                </a:cubicBezTo>
                <a:lnTo>
                  <a:pt x="20392" y="1534"/>
                </a:lnTo>
                <a:lnTo>
                  <a:pt x="20409" y="1559"/>
                </a:lnTo>
                <a:cubicBezTo>
                  <a:pt x="20432" y="1552"/>
                  <a:pt x="20447" y="1569"/>
                  <a:pt x="20458" y="1598"/>
                </a:cubicBezTo>
                <a:cubicBezTo>
                  <a:pt x="20464" y="1606"/>
                  <a:pt x="20472" y="1610"/>
                  <a:pt x="20476" y="1621"/>
                </a:cubicBezTo>
                <a:cubicBezTo>
                  <a:pt x="20497" y="1668"/>
                  <a:pt x="20529" y="1689"/>
                  <a:pt x="20569" y="1682"/>
                </a:cubicBezTo>
                <a:cubicBezTo>
                  <a:pt x="20659" y="1667"/>
                  <a:pt x="20663" y="1558"/>
                  <a:pt x="20575" y="1517"/>
                </a:cubicBezTo>
                <a:cubicBezTo>
                  <a:pt x="20557" y="1509"/>
                  <a:pt x="20548" y="1496"/>
                  <a:pt x="20537" y="1484"/>
                </a:cubicBezTo>
                <a:cubicBezTo>
                  <a:pt x="20533" y="1480"/>
                  <a:pt x="20526" y="1479"/>
                  <a:pt x="20523" y="1474"/>
                </a:cubicBezTo>
                <a:cubicBezTo>
                  <a:pt x="20488" y="1420"/>
                  <a:pt x="20512" y="1336"/>
                  <a:pt x="20587" y="1226"/>
                </a:cubicBezTo>
                <a:cubicBezTo>
                  <a:pt x="20592" y="1219"/>
                  <a:pt x="20595" y="1213"/>
                  <a:pt x="20601" y="1206"/>
                </a:cubicBezTo>
                <a:cubicBezTo>
                  <a:pt x="20601" y="1205"/>
                  <a:pt x="20602" y="1202"/>
                  <a:pt x="20602" y="1201"/>
                </a:cubicBezTo>
                <a:cubicBezTo>
                  <a:pt x="20629" y="1166"/>
                  <a:pt x="20652" y="1129"/>
                  <a:pt x="20670" y="1096"/>
                </a:cubicBezTo>
                <a:cubicBezTo>
                  <a:pt x="20670" y="1095"/>
                  <a:pt x="20671" y="1093"/>
                  <a:pt x="20671" y="1092"/>
                </a:cubicBezTo>
                <a:cubicBezTo>
                  <a:pt x="20689" y="1059"/>
                  <a:pt x="20699" y="1034"/>
                  <a:pt x="20700" y="1020"/>
                </a:cubicBezTo>
                <a:cubicBezTo>
                  <a:pt x="20700" y="1018"/>
                  <a:pt x="20699" y="1014"/>
                  <a:pt x="20698" y="1012"/>
                </a:cubicBezTo>
                <a:cubicBezTo>
                  <a:pt x="20692" y="952"/>
                  <a:pt x="20450" y="613"/>
                  <a:pt x="20305" y="442"/>
                </a:cubicBezTo>
                <a:cubicBezTo>
                  <a:pt x="20304" y="441"/>
                  <a:pt x="20304" y="440"/>
                  <a:pt x="20303" y="440"/>
                </a:cubicBezTo>
                <a:cubicBezTo>
                  <a:pt x="20301" y="438"/>
                  <a:pt x="20301" y="437"/>
                  <a:pt x="20300" y="436"/>
                </a:cubicBezTo>
                <a:cubicBezTo>
                  <a:pt x="20260" y="389"/>
                  <a:pt x="20235" y="366"/>
                  <a:pt x="20219" y="357"/>
                </a:cubicBezTo>
                <a:cubicBezTo>
                  <a:pt x="20215" y="355"/>
                  <a:pt x="20209" y="350"/>
                  <a:pt x="20205" y="349"/>
                </a:cubicBezTo>
                <a:close/>
                <a:moveTo>
                  <a:pt x="7848" y="1482"/>
                </a:moveTo>
                <a:lnTo>
                  <a:pt x="7834" y="1490"/>
                </a:lnTo>
                <a:lnTo>
                  <a:pt x="7713" y="1567"/>
                </a:lnTo>
                <a:cubicBezTo>
                  <a:pt x="7646" y="1609"/>
                  <a:pt x="7548" y="1657"/>
                  <a:pt x="7479" y="1685"/>
                </a:cubicBezTo>
                <a:cubicBezTo>
                  <a:pt x="7473" y="1688"/>
                  <a:pt x="7458" y="1697"/>
                  <a:pt x="7454" y="1699"/>
                </a:cubicBezTo>
                <a:cubicBezTo>
                  <a:pt x="7402" y="1724"/>
                  <a:pt x="7367" y="1742"/>
                  <a:pt x="7335" y="1761"/>
                </a:cubicBezTo>
                <a:cubicBezTo>
                  <a:pt x="7309" y="1778"/>
                  <a:pt x="7285" y="1797"/>
                  <a:pt x="7271" y="1812"/>
                </a:cubicBezTo>
                <a:lnTo>
                  <a:pt x="7222" y="1870"/>
                </a:lnTo>
                <a:cubicBezTo>
                  <a:pt x="7212" y="1918"/>
                  <a:pt x="7203" y="2445"/>
                  <a:pt x="7202" y="3094"/>
                </a:cubicBezTo>
                <a:lnTo>
                  <a:pt x="7202" y="3185"/>
                </a:lnTo>
                <a:cubicBezTo>
                  <a:pt x="7201" y="3304"/>
                  <a:pt x="7202" y="3389"/>
                  <a:pt x="7202" y="3501"/>
                </a:cubicBezTo>
                <a:cubicBezTo>
                  <a:pt x="7202" y="3842"/>
                  <a:pt x="7204" y="4105"/>
                  <a:pt x="7207" y="4265"/>
                </a:cubicBezTo>
                <a:cubicBezTo>
                  <a:pt x="7209" y="4380"/>
                  <a:pt x="7211" y="4481"/>
                  <a:pt x="7213" y="4523"/>
                </a:cubicBezTo>
                <a:cubicBezTo>
                  <a:pt x="7215" y="4554"/>
                  <a:pt x="7218" y="4589"/>
                  <a:pt x="7220" y="4610"/>
                </a:cubicBezTo>
                <a:cubicBezTo>
                  <a:pt x="7239" y="4693"/>
                  <a:pt x="7305" y="4785"/>
                  <a:pt x="7501" y="4994"/>
                </a:cubicBezTo>
                <a:cubicBezTo>
                  <a:pt x="7646" y="5148"/>
                  <a:pt x="7774" y="5266"/>
                  <a:pt x="7789" y="5260"/>
                </a:cubicBezTo>
                <a:cubicBezTo>
                  <a:pt x="7794" y="5254"/>
                  <a:pt x="7823" y="5202"/>
                  <a:pt x="7839" y="5177"/>
                </a:cubicBezTo>
                <a:cubicBezTo>
                  <a:pt x="7923" y="5045"/>
                  <a:pt x="8157" y="4633"/>
                  <a:pt x="8157" y="4610"/>
                </a:cubicBezTo>
                <a:cubicBezTo>
                  <a:pt x="8157" y="4599"/>
                  <a:pt x="8088" y="4506"/>
                  <a:pt x="8002" y="4405"/>
                </a:cubicBezTo>
                <a:lnTo>
                  <a:pt x="7848" y="4224"/>
                </a:lnTo>
                <a:lnTo>
                  <a:pt x="7848" y="4222"/>
                </a:lnTo>
                <a:lnTo>
                  <a:pt x="7848" y="2853"/>
                </a:lnTo>
                <a:lnTo>
                  <a:pt x="7848" y="1482"/>
                </a:lnTo>
                <a:close/>
                <a:moveTo>
                  <a:pt x="11771" y="1482"/>
                </a:moveTo>
                <a:lnTo>
                  <a:pt x="11774" y="2950"/>
                </a:lnTo>
                <a:lnTo>
                  <a:pt x="11777" y="4409"/>
                </a:lnTo>
                <a:lnTo>
                  <a:pt x="11861" y="4525"/>
                </a:lnTo>
                <a:cubicBezTo>
                  <a:pt x="11895" y="4571"/>
                  <a:pt x="12059" y="4778"/>
                  <a:pt x="12184" y="4938"/>
                </a:cubicBezTo>
                <a:cubicBezTo>
                  <a:pt x="12288" y="5068"/>
                  <a:pt x="12360" y="5162"/>
                  <a:pt x="12475" y="5307"/>
                </a:cubicBezTo>
                <a:cubicBezTo>
                  <a:pt x="12691" y="5580"/>
                  <a:pt x="12877" y="5833"/>
                  <a:pt x="12888" y="5869"/>
                </a:cubicBezTo>
                <a:cubicBezTo>
                  <a:pt x="12899" y="5905"/>
                  <a:pt x="12919" y="5935"/>
                  <a:pt x="12931" y="5935"/>
                </a:cubicBezTo>
                <a:cubicBezTo>
                  <a:pt x="12937" y="5935"/>
                  <a:pt x="12959" y="5914"/>
                  <a:pt x="12984" y="5890"/>
                </a:cubicBezTo>
                <a:cubicBezTo>
                  <a:pt x="12988" y="5885"/>
                  <a:pt x="12995" y="5878"/>
                  <a:pt x="13000" y="5873"/>
                </a:cubicBezTo>
                <a:cubicBezTo>
                  <a:pt x="13033" y="5840"/>
                  <a:pt x="13073" y="5796"/>
                  <a:pt x="13115" y="5747"/>
                </a:cubicBezTo>
                <a:lnTo>
                  <a:pt x="13238" y="5603"/>
                </a:lnTo>
                <a:cubicBezTo>
                  <a:pt x="13239" y="5600"/>
                  <a:pt x="13245" y="5593"/>
                  <a:pt x="13246" y="5590"/>
                </a:cubicBezTo>
                <a:cubicBezTo>
                  <a:pt x="13264" y="5549"/>
                  <a:pt x="13274" y="5269"/>
                  <a:pt x="13275" y="4973"/>
                </a:cubicBezTo>
                <a:lnTo>
                  <a:pt x="13275" y="4690"/>
                </a:lnTo>
                <a:lnTo>
                  <a:pt x="13201" y="4762"/>
                </a:lnTo>
                <a:lnTo>
                  <a:pt x="13133" y="4833"/>
                </a:lnTo>
                <a:cubicBezTo>
                  <a:pt x="13059" y="4909"/>
                  <a:pt x="13022" y="4941"/>
                  <a:pt x="12990" y="4950"/>
                </a:cubicBezTo>
                <a:cubicBezTo>
                  <a:pt x="12987" y="4952"/>
                  <a:pt x="12970" y="4969"/>
                  <a:pt x="12968" y="4969"/>
                </a:cubicBezTo>
                <a:cubicBezTo>
                  <a:pt x="12967" y="4969"/>
                  <a:pt x="12955" y="4953"/>
                  <a:pt x="12952" y="4950"/>
                </a:cubicBezTo>
                <a:cubicBezTo>
                  <a:pt x="12942" y="4948"/>
                  <a:pt x="12932" y="4944"/>
                  <a:pt x="12921" y="4938"/>
                </a:cubicBezTo>
                <a:cubicBezTo>
                  <a:pt x="12883" y="4917"/>
                  <a:pt x="12854" y="4886"/>
                  <a:pt x="12854" y="4868"/>
                </a:cubicBezTo>
                <a:cubicBezTo>
                  <a:pt x="12854" y="4849"/>
                  <a:pt x="12721" y="4666"/>
                  <a:pt x="12560" y="4461"/>
                </a:cubicBezTo>
                <a:lnTo>
                  <a:pt x="12265" y="4087"/>
                </a:lnTo>
                <a:lnTo>
                  <a:pt x="12264" y="3891"/>
                </a:lnTo>
                <a:cubicBezTo>
                  <a:pt x="12263" y="3783"/>
                  <a:pt x="12276" y="3656"/>
                  <a:pt x="12290" y="3608"/>
                </a:cubicBezTo>
                <a:cubicBezTo>
                  <a:pt x="12316" y="3527"/>
                  <a:pt x="12331" y="3521"/>
                  <a:pt x="12536" y="3511"/>
                </a:cubicBezTo>
                <a:lnTo>
                  <a:pt x="12755" y="3501"/>
                </a:lnTo>
                <a:lnTo>
                  <a:pt x="12758" y="3181"/>
                </a:lnTo>
                <a:lnTo>
                  <a:pt x="12760" y="2863"/>
                </a:lnTo>
                <a:lnTo>
                  <a:pt x="12563" y="2863"/>
                </a:lnTo>
                <a:lnTo>
                  <a:pt x="12546" y="2863"/>
                </a:lnTo>
                <a:cubicBezTo>
                  <a:pt x="12489" y="2863"/>
                  <a:pt x="12439" y="2859"/>
                  <a:pt x="12398" y="2853"/>
                </a:cubicBezTo>
                <a:cubicBezTo>
                  <a:pt x="12346" y="2846"/>
                  <a:pt x="12309" y="2836"/>
                  <a:pt x="12297" y="2822"/>
                </a:cubicBezTo>
                <a:cubicBezTo>
                  <a:pt x="12277" y="2797"/>
                  <a:pt x="12264" y="2676"/>
                  <a:pt x="12264" y="2516"/>
                </a:cubicBezTo>
                <a:cubicBezTo>
                  <a:pt x="12264" y="2226"/>
                  <a:pt x="12309" y="2126"/>
                  <a:pt x="12437" y="2139"/>
                </a:cubicBezTo>
                <a:cubicBezTo>
                  <a:pt x="12473" y="2142"/>
                  <a:pt x="12675" y="2143"/>
                  <a:pt x="12888" y="2141"/>
                </a:cubicBezTo>
                <a:lnTo>
                  <a:pt x="13275" y="2139"/>
                </a:lnTo>
                <a:lnTo>
                  <a:pt x="13275" y="1825"/>
                </a:lnTo>
                <a:lnTo>
                  <a:pt x="13275" y="1812"/>
                </a:lnTo>
                <a:lnTo>
                  <a:pt x="13275" y="1488"/>
                </a:lnTo>
                <a:lnTo>
                  <a:pt x="12523" y="1484"/>
                </a:lnTo>
                <a:lnTo>
                  <a:pt x="12334" y="1482"/>
                </a:lnTo>
                <a:lnTo>
                  <a:pt x="11771" y="1482"/>
                </a:lnTo>
                <a:close/>
                <a:moveTo>
                  <a:pt x="14800" y="1523"/>
                </a:moveTo>
                <a:cubicBezTo>
                  <a:pt x="14793" y="1526"/>
                  <a:pt x="14749" y="1574"/>
                  <a:pt x="14698" y="1633"/>
                </a:cubicBezTo>
                <a:lnTo>
                  <a:pt x="14048" y="2438"/>
                </a:lnTo>
                <a:lnTo>
                  <a:pt x="13391" y="3253"/>
                </a:lnTo>
                <a:cubicBezTo>
                  <a:pt x="13356" y="3299"/>
                  <a:pt x="13316" y="3351"/>
                  <a:pt x="13310" y="3363"/>
                </a:cubicBezTo>
                <a:lnTo>
                  <a:pt x="14129" y="3373"/>
                </a:lnTo>
                <a:cubicBezTo>
                  <a:pt x="14436" y="3377"/>
                  <a:pt x="14603" y="3381"/>
                  <a:pt x="14731" y="3388"/>
                </a:cubicBezTo>
                <a:cubicBezTo>
                  <a:pt x="14892" y="3392"/>
                  <a:pt x="14972" y="3404"/>
                  <a:pt x="14989" y="3429"/>
                </a:cubicBezTo>
                <a:cubicBezTo>
                  <a:pt x="14989" y="3430"/>
                  <a:pt x="14988" y="3432"/>
                  <a:pt x="14989" y="3433"/>
                </a:cubicBezTo>
                <a:cubicBezTo>
                  <a:pt x="14989" y="3433"/>
                  <a:pt x="14992" y="3433"/>
                  <a:pt x="14992" y="3433"/>
                </a:cubicBezTo>
                <a:cubicBezTo>
                  <a:pt x="14998" y="3441"/>
                  <a:pt x="14999" y="3453"/>
                  <a:pt x="14999" y="3466"/>
                </a:cubicBezTo>
                <a:cubicBezTo>
                  <a:pt x="14999" y="3469"/>
                  <a:pt x="14997" y="3471"/>
                  <a:pt x="14997" y="3474"/>
                </a:cubicBezTo>
                <a:cubicBezTo>
                  <a:pt x="14996" y="3485"/>
                  <a:pt x="14991" y="3499"/>
                  <a:pt x="14985" y="3514"/>
                </a:cubicBezTo>
                <a:cubicBezTo>
                  <a:pt x="14983" y="3518"/>
                  <a:pt x="14985" y="3520"/>
                  <a:pt x="14982" y="3526"/>
                </a:cubicBezTo>
                <a:cubicBezTo>
                  <a:pt x="14978" y="3543"/>
                  <a:pt x="14969" y="3554"/>
                  <a:pt x="14958" y="3563"/>
                </a:cubicBezTo>
                <a:cubicBezTo>
                  <a:pt x="14957" y="3564"/>
                  <a:pt x="14958" y="3566"/>
                  <a:pt x="14957" y="3567"/>
                </a:cubicBezTo>
                <a:cubicBezTo>
                  <a:pt x="14937" y="3607"/>
                  <a:pt x="14889" y="3682"/>
                  <a:pt x="14844" y="3753"/>
                </a:cubicBezTo>
                <a:cubicBezTo>
                  <a:pt x="14841" y="3758"/>
                  <a:pt x="14840" y="3759"/>
                  <a:pt x="14836" y="3765"/>
                </a:cubicBezTo>
                <a:cubicBezTo>
                  <a:pt x="14732" y="3922"/>
                  <a:pt x="14577" y="4151"/>
                  <a:pt x="14489" y="4273"/>
                </a:cubicBezTo>
                <a:cubicBezTo>
                  <a:pt x="14464" y="4308"/>
                  <a:pt x="14456" y="4318"/>
                  <a:pt x="14432" y="4352"/>
                </a:cubicBezTo>
                <a:cubicBezTo>
                  <a:pt x="14377" y="4429"/>
                  <a:pt x="14375" y="4438"/>
                  <a:pt x="14309" y="4531"/>
                </a:cubicBezTo>
                <a:cubicBezTo>
                  <a:pt x="14093" y="4838"/>
                  <a:pt x="13839" y="5204"/>
                  <a:pt x="13744" y="5343"/>
                </a:cubicBezTo>
                <a:cubicBezTo>
                  <a:pt x="13703" y="5402"/>
                  <a:pt x="13662" y="5458"/>
                  <a:pt x="13614" y="5526"/>
                </a:cubicBezTo>
                <a:cubicBezTo>
                  <a:pt x="13601" y="5548"/>
                  <a:pt x="13561" y="5601"/>
                  <a:pt x="13552" y="5617"/>
                </a:cubicBezTo>
                <a:cubicBezTo>
                  <a:pt x="13520" y="5671"/>
                  <a:pt x="13465" y="5746"/>
                  <a:pt x="13416" y="5809"/>
                </a:cubicBezTo>
                <a:cubicBezTo>
                  <a:pt x="13354" y="5896"/>
                  <a:pt x="13303" y="5977"/>
                  <a:pt x="13303" y="5995"/>
                </a:cubicBezTo>
                <a:cubicBezTo>
                  <a:pt x="13303" y="6015"/>
                  <a:pt x="13351" y="6078"/>
                  <a:pt x="13409" y="6135"/>
                </a:cubicBezTo>
                <a:lnTo>
                  <a:pt x="13515" y="6238"/>
                </a:lnTo>
                <a:lnTo>
                  <a:pt x="13524" y="5976"/>
                </a:lnTo>
                <a:cubicBezTo>
                  <a:pt x="13528" y="5832"/>
                  <a:pt x="13544" y="5693"/>
                  <a:pt x="13561" y="5669"/>
                </a:cubicBezTo>
                <a:cubicBezTo>
                  <a:pt x="13574" y="5649"/>
                  <a:pt x="13641" y="5638"/>
                  <a:pt x="13741" y="5632"/>
                </a:cubicBezTo>
                <a:cubicBezTo>
                  <a:pt x="13769" y="5629"/>
                  <a:pt x="13814" y="5628"/>
                  <a:pt x="13852" y="5627"/>
                </a:cubicBezTo>
                <a:cubicBezTo>
                  <a:pt x="13895" y="5626"/>
                  <a:pt x="13918" y="5623"/>
                  <a:pt x="13974" y="5623"/>
                </a:cubicBezTo>
                <a:lnTo>
                  <a:pt x="14020" y="5623"/>
                </a:lnTo>
                <a:lnTo>
                  <a:pt x="14360" y="5623"/>
                </a:lnTo>
                <a:lnTo>
                  <a:pt x="14615" y="5252"/>
                </a:lnTo>
                <a:cubicBezTo>
                  <a:pt x="14757" y="5048"/>
                  <a:pt x="14977" y="4732"/>
                  <a:pt x="15107" y="4550"/>
                </a:cubicBezTo>
                <a:cubicBezTo>
                  <a:pt x="15528" y="3956"/>
                  <a:pt x="15960" y="3341"/>
                  <a:pt x="16032" y="3229"/>
                </a:cubicBezTo>
                <a:cubicBezTo>
                  <a:pt x="16070" y="3168"/>
                  <a:pt x="16148" y="3058"/>
                  <a:pt x="16205" y="2983"/>
                </a:cubicBezTo>
                <a:cubicBezTo>
                  <a:pt x="16262" y="2908"/>
                  <a:pt x="16333" y="2807"/>
                  <a:pt x="16363" y="2760"/>
                </a:cubicBezTo>
                <a:lnTo>
                  <a:pt x="16414" y="2682"/>
                </a:lnTo>
                <a:cubicBezTo>
                  <a:pt x="16406" y="2679"/>
                  <a:pt x="16359" y="2676"/>
                  <a:pt x="16318" y="2673"/>
                </a:cubicBezTo>
                <a:lnTo>
                  <a:pt x="15680" y="2673"/>
                </a:lnTo>
                <a:cubicBezTo>
                  <a:pt x="15096" y="2673"/>
                  <a:pt x="14933" y="2663"/>
                  <a:pt x="14896" y="2626"/>
                </a:cubicBezTo>
                <a:cubicBezTo>
                  <a:pt x="14890" y="2619"/>
                  <a:pt x="14892" y="2614"/>
                  <a:pt x="14886" y="2607"/>
                </a:cubicBezTo>
                <a:cubicBezTo>
                  <a:pt x="14885" y="2606"/>
                  <a:pt x="14879" y="2605"/>
                  <a:pt x="14878" y="2603"/>
                </a:cubicBezTo>
                <a:cubicBezTo>
                  <a:pt x="14875" y="2599"/>
                  <a:pt x="14876" y="2595"/>
                  <a:pt x="14874" y="2591"/>
                </a:cubicBezTo>
                <a:cubicBezTo>
                  <a:pt x="14865" y="2576"/>
                  <a:pt x="14851" y="2559"/>
                  <a:pt x="14851" y="2552"/>
                </a:cubicBezTo>
                <a:cubicBezTo>
                  <a:pt x="14851" y="2537"/>
                  <a:pt x="14942" y="2413"/>
                  <a:pt x="15054" y="2279"/>
                </a:cubicBezTo>
                <a:lnTo>
                  <a:pt x="15142" y="2174"/>
                </a:lnTo>
                <a:lnTo>
                  <a:pt x="15255" y="2031"/>
                </a:lnTo>
                <a:lnTo>
                  <a:pt x="15172" y="1940"/>
                </a:lnTo>
                <a:cubicBezTo>
                  <a:pt x="15125" y="1888"/>
                  <a:pt x="15023" y="1770"/>
                  <a:pt x="14943" y="1678"/>
                </a:cubicBezTo>
                <a:lnTo>
                  <a:pt x="14921" y="1654"/>
                </a:lnTo>
                <a:cubicBezTo>
                  <a:pt x="14877" y="1606"/>
                  <a:pt x="14807" y="1526"/>
                  <a:pt x="14800" y="1523"/>
                </a:cubicBezTo>
                <a:close/>
                <a:moveTo>
                  <a:pt x="11390" y="1528"/>
                </a:moveTo>
                <a:cubicBezTo>
                  <a:pt x="11387" y="1525"/>
                  <a:pt x="11383" y="1528"/>
                  <a:pt x="11379" y="1536"/>
                </a:cubicBezTo>
                <a:cubicBezTo>
                  <a:pt x="11356" y="1573"/>
                  <a:pt x="11335" y="1617"/>
                  <a:pt x="11335" y="1635"/>
                </a:cubicBezTo>
                <a:cubicBezTo>
                  <a:pt x="11334" y="1652"/>
                  <a:pt x="11317" y="1692"/>
                  <a:pt x="11296" y="1722"/>
                </a:cubicBezTo>
                <a:cubicBezTo>
                  <a:pt x="11275" y="1752"/>
                  <a:pt x="11227" y="1845"/>
                  <a:pt x="11189" y="1930"/>
                </a:cubicBezTo>
                <a:cubicBezTo>
                  <a:pt x="11150" y="2016"/>
                  <a:pt x="10979" y="2374"/>
                  <a:pt x="10808" y="2725"/>
                </a:cubicBezTo>
                <a:cubicBezTo>
                  <a:pt x="10638" y="3076"/>
                  <a:pt x="10424" y="3518"/>
                  <a:pt x="10332" y="3708"/>
                </a:cubicBezTo>
                <a:cubicBezTo>
                  <a:pt x="10328" y="3716"/>
                  <a:pt x="10328" y="3716"/>
                  <a:pt x="10324" y="3724"/>
                </a:cubicBezTo>
                <a:cubicBezTo>
                  <a:pt x="10196" y="3997"/>
                  <a:pt x="10122" y="4132"/>
                  <a:pt x="10080" y="4056"/>
                </a:cubicBezTo>
                <a:cubicBezTo>
                  <a:pt x="10078" y="4056"/>
                  <a:pt x="10076" y="4053"/>
                  <a:pt x="10075" y="4052"/>
                </a:cubicBezTo>
                <a:lnTo>
                  <a:pt x="10026" y="4052"/>
                </a:lnTo>
                <a:lnTo>
                  <a:pt x="10013" y="2795"/>
                </a:lnTo>
                <a:lnTo>
                  <a:pt x="10013" y="2766"/>
                </a:lnTo>
                <a:cubicBezTo>
                  <a:pt x="10012" y="2747"/>
                  <a:pt x="10013" y="2742"/>
                  <a:pt x="10013" y="2723"/>
                </a:cubicBezTo>
                <a:cubicBezTo>
                  <a:pt x="10004" y="1955"/>
                  <a:pt x="9990" y="1579"/>
                  <a:pt x="9972" y="1592"/>
                </a:cubicBezTo>
                <a:lnTo>
                  <a:pt x="9791" y="1967"/>
                </a:lnTo>
                <a:cubicBezTo>
                  <a:pt x="9677" y="2204"/>
                  <a:pt x="9556" y="2452"/>
                  <a:pt x="9521" y="2518"/>
                </a:cubicBezTo>
                <a:cubicBezTo>
                  <a:pt x="9438" y="2679"/>
                  <a:pt x="9143" y="3298"/>
                  <a:pt x="9076" y="3450"/>
                </a:cubicBezTo>
                <a:cubicBezTo>
                  <a:pt x="9046" y="3516"/>
                  <a:pt x="8986" y="3638"/>
                  <a:pt x="8941" y="3720"/>
                </a:cubicBezTo>
                <a:cubicBezTo>
                  <a:pt x="8897" y="3802"/>
                  <a:pt x="8860" y="3875"/>
                  <a:pt x="8860" y="3883"/>
                </a:cubicBezTo>
                <a:cubicBezTo>
                  <a:pt x="8860" y="3899"/>
                  <a:pt x="8393" y="4867"/>
                  <a:pt x="8209" y="5233"/>
                </a:cubicBezTo>
                <a:cubicBezTo>
                  <a:pt x="8209" y="5234"/>
                  <a:pt x="8208" y="5235"/>
                  <a:pt x="8208" y="5235"/>
                </a:cubicBezTo>
                <a:cubicBezTo>
                  <a:pt x="8207" y="5236"/>
                  <a:pt x="8208" y="5236"/>
                  <a:pt x="8208" y="5237"/>
                </a:cubicBezTo>
                <a:cubicBezTo>
                  <a:pt x="8145" y="5375"/>
                  <a:pt x="8106" y="5462"/>
                  <a:pt x="8103" y="5479"/>
                </a:cubicBezTo>
                <a:cubicBezTo>
                  <a:pt x="8109" y="5492"/>
                  <a:pt x="8157" y="5501"/>
                  <a:pt x="8219" y="5497"/>
                </a:cubicBezTo>
                <a:cubicBezTo>
                  <a:pt x="8285" y="5494"/>
                  <a:pt x="8417" y="5490"/>
                  <a:pt x="8512" y="5489"/>
                </a:cubicBezTo>
                <a:lnTo>
                  <a:pt x="8675" y="5487"/>
                </a:lnTo>
                <a:cubicBezTo>
                  <a:pt x="8681" y="5485"/>
                  <a:pt x="8684" y="5482"/>
                  <a:pt x="8689" y="5481"/>
                </a:cubicBezTo>
                <a:lnTo>
                  <a:pt x="8911" y="5029"/>
                </a:lnTo>
                <a:cubicBezTo>
                  <a:pt x="9233" y="4370"/>
                  <a:pt x="9246" y="4343"/>
                  <a:pt x="9306" y="4207"/>
                </a:cubicBezTo>
                <a:cubicBezTo>
                  <a:pt x="9336" y="4139"/>
                  <a:pt x="9380" y="4065"/>
                  <a:pt x="9402" y="4042"/>
                </a:cubicBezTo>
                <a:cubicBezTo>
                  <a:pt x="9429" y="4015"/>
                  <a:pt x="9448" y="4010"/>
                  <a:pt x="9463" y="4040"/>
                </a:cubicBezTo>
                <a:cubicBezTo>
                  <a:pt x="9473" y="4044"/>
                  <a:pt x="9483" y="4051"/>
                  <a:pt x="9491" y="4067"/>
                </a:cubicBezTo>
                <a:cubicBezTo>
                  <a:pt x="9496" y="4076"/>
                  <a:pt x="9500" y="4283"/>
                  <a:pt x="9503" y="4568"/>
                </a:cubicBezTo>
                <a:cubicBezTo>
                  <a:pt x="9506" y="4765"/>
                  <a:pt x="9507" y="5016"/>
                  <a:pt x="9508" y="5361"/>
                </a:cubicBezTo>
                <a:cubicBezTo>
                  <a:pt x="9510" y="6059"/>
                  <a:pt x="9523" y="6618"/>
                  <a:pt x="9535" y="6602"/>
                </a:cubicBezTo>
                <a:cubicBezTo>
                  <a:pt x="9559" y="6571"/>
                  <a:pt x="9598" y="6490"/>
                  <a:pt x="9770" y="6119"/>
                </a:cubicBezTo>
                <a:cubicBezTo>
                  <a:pt x="9831" y="5989"/>
                  <a:pt x="9921" y="5805"/>
                  <a:pt x="9971" y="5710"/>
                </a:cubicBezTo>
                <a:cubicBezTo>
                  <a:pt x="10020" y="5615"/>
                  <a:pt x="10229" y="5190"/>
                  <a:pt x="10433" y="4767"/>
                </a:cubicBezTo>
                <a:cubicBezTo>
                  <a:pt x="10439" y="4755"/>
                  <a:pt x="10440" y="4755"/>
                  <a:pt x="10445" y="4744"/>
                </a:cubicBezTo>
                <a:cubicBezTo>
                  <a:pt x="10562" y="4501"/>
                  <a:pt x="10547" y="4540"/>
                  <a:pt x="10734" y="4147"/>
                </a:cubicBezTo>
                <a:cubicBezTo>
                  <a:pt x="10756" y="4101"/>
                  <a:pt x="10781" y="4072"/>
                  <a:pt x="10805" y="4052"/>
                </a:cubicBezTo>
                <a:cubicBezTo>
                  <a:pt x="10826" y="4023"/>
                  <a:pt x="10841" y="4007"/>
                  <a:pt x="10850" y="4009"/>
                </a:cubicBezTo>
                <a:cubicBezTo>
                  <a:pt x="10864" y="4012"/>
                  <a:pt x="10873" y="4033"/>
                  <a:pt x="10881" y="4069"/>
                </a:cubicBezTo>
                <a:cubicBezTo>
                  <a:pt x="10881" y="4071"/>
                  <a:pt x="10882" y="4073"/>
                  <a:pt x="10882" y="4075"/>
                </a:cubicBezTo>
                <a:cubicBezTo>
                  <a:pt x="10883" y="4079"/>
                  <a:pt x="10885" y="4083"/>
                  <a:pt x="10886" y="4087"/>
                </a:cubicBezTo>
                <a:cubicBezTo>
                  <a:pt x="10886" y="4090"/>
                  <a:pt x="10885" y="4095"/>
                  <a:pt x="10886" y="4098"/>
                </a:cubicBezTo>
                <a:cubicBezTo>
                  <a:pt x="10888" y="4115"/>
                  <a:pt x="10891" y="4137"/>
                  <a:pt x="10893" y="4162"/>
                </a:cubicBezTo>
                <a:cubicBezTo>
                  <a:pt x="10893" y="4162"/>
                  <a:pt x="10892" y="4163"/>
                  <a:pt x="10893" y="4164"/>
                </a:cubicBezTo>
                <a:cubicBezTo>
                  <a:pt x="10899" y="4261"/>
                  <a:pt x="10903" y="4412"/>
                  <a:pt x="10906" y="4715"/>
                </a:cubicBezTo>
                <a:cubicBezTo>
                  <a:pt x="10906" y="4718"/>
                  <a:pt x="10906" y="4718"/>
                  <a:pt x="10906" y="4721"/>
                </a:cubicBezTo>
                <a:cubicBezTo>
                  <a:pt x="10911" y="5215"/>
                  <a:pt x="10923" y="5419"/>
                  <a:pt x="10948" y="5442"/>
                </a:cubicBezTo>
                <a:lnTo>
                  <a:pt x="10968" y="5454"/>
                </a:lnTo>
                <a:lnTo>
                  <a:pt x="11184" y="5574"/>
                </a:lnTo>
                <a:cubicBezTo>
                  <a:pt x="11247" y="5610"/>
                  <a:pt x="11255" y="5614"/>
                  <a:pt x="11303" y="5640"/>
                </a:cubicBezTo>
                <a:cubicBezTo>
                  <a:pt x="11378" y="5678"/>
                  <a:pt x="11456" y="5718"/>
                  <a:pt x="11468" y="5718"/>
                </a:cubicBezTo>
                <a:cubicBezTo>
                  <a:pt x="11485" y="5702"/>
                  <a:pt x="11593" y="5431"/>
                  <a:pt x="11633" y="5314"/>
                </a:cubicBezTo>
                <a:cubicBezTo>
                  <a:pt x="11648" y="5263"/>
                  <a:pt x="11657" y="5226"/>
                  <a:pt x="11653" y="5221"/>
                </a:cubicBezTo>
                <a:cubicBezTo>
                  <a:pt x="11641" y="5214"/>
                  <a:pt x="11611" y="5199"/>
                  <a:pt x="11567" y="5177"/>
                </a:cubicBezTo>
                <a:cubicBezTo>
                  <a:pt x="11530" y="5159"/>
                  <a:pt x="11498" y="5134"/>
                  <a:pt x="11473" y="5111"/>
                </a:cubicBezTo>
                <a:lnTo>
                  <a:pt x="11433" y="5089"/>
                </a:lnTo>
                <a:lnTo>
                  <a:pt x="11431" y="4859"/>
                </a:lnTo>
                <a:cubicBezTo>
                  <a:pt x="11422" y="4591"/>
                  <a:pt x="11418" y="4080"/>
                  <a:pt x="11419" y="3255"/>
                </a:cubicBezTo>
                <a:cubicBezTo>
                  <a:pt x="11419" y="3186"/>
                  <a:pt x="11417" y="3191"/>
                  <a:pt x="11417" y="3127"/>
                </a:cubicBezTo>
                <a:lnTo>
                  <a:pt x="11406" y="1658"/>
                </a:lnTo>
                <a:cubicBezTo>
                  <a:pt x="11402" y="1591"/>
                  <a:pt x="11398" y="1533"/>
                  <a:pt x="11390" y="1528"/>
                </a:cubicBezTo>
                <a:close/>
                <a:moveTo>
                  <a:pt x="5597" y="2750"/>
                </a:moveTo>
                <a:lnTo>
                  <a:pt x="5513" y="2892"/>
                </a:lnTo>
                <a:cubicBezTo>
                  <a:pt x="5478" y="2950"/>
                  <a:pt x="5457" y="2981"/>
                  <a:pt x="5437" y="3002"/>
                </a:cubicBezTo>
                <a:cubicBezTo>
                  <a:pt x="5423" y="3019"/>
                  <a:pt x="5410" y="3035"/>
                  <a:pt x="5405" y="3035"/>
                </a:cubicBezTo>
                <a:cubicBezTo>
                  <a:pt x="5402" y="3035"/>
                  <a:pt x="5373" y="3025"/>
                  <a:pt x="5363" y="3022"/>
                </a:cubicBezTo>
                <a:cubicBezTo>
                  <a:pt x="5334" y="3017"/>
                  <a:pt x="5297" y="3006"/>
                  <a:pt x="5240" y="2987"/>
                </a:cubicBezTo>
                <a:lnTo>
                  <a:pt x="5173" y="2966"/>
                </a:lnTo>
                <a:cubicBezTo>
                  <a:pt x="5147" y="2959"/>
                  <a:pt x="5104" y="2943"/>
                  <a:pt x="5101" y="2946"/>
                </a:cubicBezTo>
                <a:cubicBezTo>
                  <a:pt x="5100" y="2946"/>
                  <a:pt x="5099" y="2946"/>
                  <a:pt x="5099" y="2946"/>
                </a:cubicBezTo>
                <a:lnTo>
                  <a:pt x="5191" y="3103"/>
                </a:lnTo>
                <a:cubicBezTo>
                  <a:pt x="5218" y="3148"/>
                  <a:pt x="5223" y="3166"/>
                  <a:pt x="5240" y="3202"/>
                </a:cubicBezTo>
                <a:cubicBezTo>
                  <a:pt x="5246" y="3215"/>
                  <a:pt x="5259" y="3234"/>
                  <a:pt x="5264" y="3245"/>
                </a:cubicBezTo>
                <a:lnTo>
                  <a:pt x="5289" y="3286"/>
                </a:lnTo>
                <a:lnTo>
                  <a:pt x="5287" y="3288"/>
                </a:lnTo>
                <a:cubicBezTo>
                  <a:pt x="5287" y="3289"/>
                  <a:pt x="5287" y="3290"/>
                  <a:pt x="5287" y="3291"/>
                </a:cubicBezTo>
                <a:cubicBezTo>
                  <a:pt x="5287" y="3291"/>
                  <a:pt x="5286" y="3296"/>
                  <a:pt x="5286" y="3297"/>
                </a:cubicBezTo>
                <a:cubicBezTo>
                  <a:pt x="5286" y="3297"/>
                  <a:pt x="5287" y="3300"/>
                  <a:pt x="5287" y="3301"/>
                </a:cubicBezTo>
                <a:cubicBezTo>
                  <a:pt x="5287" y="3319"/>
                  <a:pt x="5249" y="3406"/>
                  <a:pt x="5203" y="3495"/>
                </a:cubicBezTo>
                <a:cubicBezTo>
                  <a:pt x="5164" y="3571"/>
                  <a:pt x="5146" y="3616"/>
                  <a:pt x="5143" y="3633"/>
                </a:cubicBezTo>
                <a:cubicBezTo>
                  <a:pt x="5141" y="3647"/>
                  <a:pt x="5149" y="3649"/>
                  <a:pt x="5166" y="3641"/>
                </a:cubicBezTo>
                <a:cubicBezTo>
                  <a:pt x="5191" y="3632"/>
                  <a:pt x="5225" y="3617"/>
                  <a:pt x="5286" y="3588"/>
                </a:cubicBezTo>
                <a:lnTo>
                  <a:pt x="5427" y="3520"/>
                </a:lnTo>
                <a:lnTo>
                  <a:pt x="5471" y="3567"/>
                </a:lnTo>
                <a:cubicBezTo>
                  <a:pt x="5481" y="3575"/>
                  <a:pt x="5492" y="3587"/>
                  <a:pt x="5504" y="3604"/>
                </a:cubicBezTo>
                <a:cubicBezTo>
                  <a:pt x="5505" y="3605"/>
                  <a:pt x="5506" y="3606"/>
                  <a:pt x="5506" y="3606"/>
                </a:cubicBezTo>
                <a:cubicBezTo>
                  <a:pt x="5548" y="3652"/>
                  <a:pt x="5586" y="3688"/>
                  <a:pt x="5590" y="3689"/>
                </a:cubicBezTo>
                <a:cubicBezTo>
                  <a:pt x="5592" y="3677"/>
                  <a:pt x="5592" y="3564"/>
                  <a:pt x="5593" y="3501"/>
                </a:cubicBezTo>
                <a:cubicBezTo>
                  <a:pt x="5595" y="3420"/>
                  <a:pt x="5597" y="3381"/>
                  <a:pt x="5597" y="3237"/>
                </a:cubicBezTo>
                <a:lnTo>
                  <a:pt x="5597" y="3220"/>
                </a:lnTo>
                <a:lnTo>
                  <a:pt x="5597" y="2750"/>
                </a:lnTo>
                <a:close/>
                <a:moveTo>
                  <a:pt x="16338" y="3662"/>
                </a:moveTo>
                <a:cubicBezTo>
                  <a:pt x="16331" y="3636"/>
                  <a:pt x="16217" y="3770"/>
                  <a:pt x="16114" y="3908"/>
                </a:cubicBezTo>
                <a:cubicBezTo>
                  <a:pt x="16037" y="4021"/>
                  <a:pt x="15972" y="4121"/>
                  <a:pt x="15963" y="4145"/>
                </a:cubicBezTo>
                <a:cubicBezTo>
                  <a:pt x="15964" y="4152"/>
                  <a:pt x="15999" y="4109"/>
                  <a:pt x="16052" y="4036"/>
                </a:cubicBezTo>
                <a:lnTo>
                  <a:pt x="16165" y="3881"/>
                </a:lnTo>
                <a:lnTo>
                  <a:pt x="16170" y="3883"/>
                </a:lnTo>
                <a:lnTo>
                  <a:pt x="16190" y="3889"/>
                </a:lnTo>
                <a:lnTo>
                  <a:pt x="16190" y="3887"/>
                </a:lnTo>
                <a:lnTo>
                  <a:pt x="16208" y="3895"/>
                </a:lnTo>
                <a:lnTo>
                  <a:pt x="16287" y="3922"/>
                </a:lnTo>
                <a:lnTo>
                  <a:pt x="16291" y="3922"/>
                </a:lnTo>
                <a:cubicBezTo>
                  <a:pt x="16357" y="3944"/>
                  <a:pt x="16433" y="3973"/>
                  <a:pt x="16461" y="3986"/>
                </a:cubicBezTo>
                <a:cubicBezTo>
                  <a:pt x="16495" y="4002"/>
                  <a:pt x="16485" y="3964"/>
                  <a:pt x="16435" y="3862"/>
                </a:cubicBezTo>
                <a:cubicBezTo>
                  <a:pt x="16435" y="3862"/>
                  <a:pt x="16434" y="3861"/>
                  <a:pt x="16434" y="3860"/>
                </a:cubicBezTo>
                <a:cubicBezTo>
                  <a:pt x="16387" y="3776"/>
                  <a:pt x="16345" y="3687"/>
                  <a:pt x="16338" y="3662"/>
                </a:cubicBezTo>
                <a:close/>
                <a:moveTo>
                  <a:pt x="0" y="4145"/>
                </a:moveTo>
                <a:lnTo>
                  <a:pt x="0" y="4240"/>
                </a:lnTo>
                <a:lnTo>
                  <a:pt x="7" y="4694"/>
                </a:lnTo>
                <a:lnTo>
                  <a:pt x="13" y="5258"/>
                </a:lnTo>
                <a:lnTo>
                  <a:pt x="204" y="5409"/>
                </a:lnTo>
                <a:cubicBezTo>
                  <a:pt x="299" y="5485"/>
                  <a:pt x="433" y="5575"/>
                  <a:pt x="570" y="5667"/>
                </a:cubicBezTo>
                <a:cubicBezTo>
                  <a:pt x="640" y="5712"/>
                  <a:pt x="706" y="5755"/>
                  <a:pt x="782" y="5803"/>
                </a:cubicBezTo>
                <a:cubicBezTo>
                  <a:pt x="1110" y="6009"/>
                  <a:pt x="1491" y="6230"/>
                  <a:pt x="1864" y="6422"/>
                </a:cubicBezTo>
                <a:cubicBezTo>
                  <a:pt x="2067" y="6527"/>
                  <a:pt x="2264" y="6619"/>
                  <a:pt x="2444" y="6699"/>
                </a:cubicBezTo>
                <a:cubicBezTo>
                  <a:pt x="2451" y="6702"/>
                  <a:pt x="2459" y="6708"/>
                  <a:pt x="2466" y="6711"/>
                </a:cubicBezTo>
                <a:cubicBezTo>
                  <a:pt x="2481" y="6718"/>
                  <a:pt x="2484" y="6717"/>
                  <a:pt x="2498" y="6724"/>
                </a:cubicBezTo>
                <a:cubicBezTo>
                  <a:pt x="3023" y="6955"/>
                  <a:pt x="3154" y="7018"/>
                  <a:pt x="3432" y="7161"/>
                </a:cubicBezTo>
                <a:cubicBezTo>
                  <a:pt x="3599" y="7248"/>
                  <a:pt x="3855" y="7406"/>
                  <a:pt x="4071" y="7547"/>
                </a:cubicBezTo>
                <a:cubicBezTo>
                  <a:pt x="4203" y="7630"/>
                  <a:pt x="4316" y="7704"/>
                  <a:pt x="4360" y="7743"/>
                </a:cubicBezTo>
                <a:cubicBezTo>
                  <a:pt x="4401" y="7779"/>
                  <a:pt x="4424" y="7797"/>
                  <a:pt x="4439" y="7809"/>
                </a:cubicBezTo>
                <a:cubicBezTo>
                  <a:pt x="4443" y="7812"/>
                  <a:pt x="4451" y="7821"/>
                  <a:pt x="4453" y="7822"/>
                </a:cubicBezTo>
                <a:cubicBezTo>
                  <a:pt x="4463" y="7810"/>
                  <a:pt x="4472" y="7750"/>
                  <a:pt x="4471" y="7669"/>
                </a:cubicBezTo>
                <a:lnTo>
                  <a:pt x="4471" y="7525"/>
                </a:lnTo>
                <a:lnTo>
                  <a:pt x="4031" y="7264"/>
                </a:lnTo>
                <a:cubicBezTo>
                  <a:pt x="3788" y="7121"/>
                  <a:pt x="3566" y="6978"/>
                  <a:pt x="3538" y="6947"/>
                </a:cubicBezTo>
                <a:cubicBezTo>
                  <a:pt x="3489" y="6892"/>
                  <a:pt x="3489" y="6885"/>
                  <a:pt x="3548" y="6808"/>
                </a:cubicBezTo>
                <a:cubicBezTo>
                  <a:pt x="3582" y="6764"/>
                  <a:pt x="3593" y="6745"/>
                  <a:pt x="3588" y="6736"/>
                </a:cubicBezTo>
                <a:cubicBezTo>
                  <a:pt x="3585" y="6731"/>
                  <a:pt x="3578" y="6730"/>
                  <a:pt x="3560" y="6730"/>
                </a:cubicBezTo>
                <a:cubicBezTo>
                  <a:pt x="3556" y="6730"/>
                  <a:pt x="3550" y="6735"/>
                  <a:pt x="3546" y="6736"/>
                </a:cubicBezTo>
                <a:cubicBezTo>
                  <a:pt x="3519" y="6743"/>
                  <a:pt x="3485" y="6769"/>
                  <a:pt x="3460" y="6806"/>
                </a:cubicBezTo>
                <a:lnTo>
                  <a:pt x="3408" y="6883"/>
                </a:lnTo>
                <a:lnTo>
                  <a:pt x="3407" y="6883"/>
                </a:lnTo>
                <a:lnTo>
                  <a:pt x="3060" y="6662"/>
                </a:lnTo>
                <a:cubicBezTo>
                  <a:pt x="2596" y="6365"/>
                  <a:pt x="2169" y="6072"/>
                  <a:pt x="1785" y="5786"/>
                </a:cubicBezTo>
                <a:cubicBezTo>
                  <a:pt x="1773" y="5777"/>
                  <a:pt x="1758" y="5769"/>
                  <a:pt x="1746" y="5760"/>
                </a:cubicBezTo>
                <a:cubicBezTo>
                  <a:pt x="1710" y="5733"/>
                  <a:pt x="1677" y="5706"/>
                  <a:pt x="1642" y="5679"/>
                </a:cubicBezTo>
                <a:cubicBezTo>
                  <a:pt x="1413" y="5506"/>
                  <a:pt x="1201" y="5337"/>
                  <a:pt x="1013" y="5175"/>
                </a:cubicBezTo>
                <a:cubicBezTo>
                  <a:pt x="913" y="5090"/>
                  <a:pt x="822" y="5007"/>
                  <a:pt x="733" y="4926"/>
                </a:cubicBezTo>
                <a:cubicBezTo>
                  <a:pt x="526" y="4735"/>
                  <a:pt x="346" y="4553"/>
                  <a:pt x="204" y="4385"/>
                </a:cubicBezTo>
                <a:lnTo>
                  <a:pt x="0" y="4145"/>
                </a:lnTo>
                <a:close/>
                <a:moveTo>
                  <a:pt x="21600" y="4527"/>
                </a:moveTo>
                <a:lnTo>
                  <a:pt x="21425" y="4736"/>
                </a:lnTo>
                <a:cubicBezTo>
                  <a:pt x="21081" y="5143"/>
                  <a:pt x="20493" y="5653"/>
                  <a:pt x="19810" y="6160"/>
                </a:cubicBezTo>
                <a:cubicBezTo>
                  <a:pt x="19804" y="6165"/>
                  <a:pt x="19798" y="6170"/>
                  <a:pt x="19792" y="6174"/>
                </a:cubicBezTo>
                <a:cubicBezTo>
                  <a:pt x="19790" y="6176"/>
                  <a:pt x="19790" y="6177"/>
                  <a:pt x="19788" y="6179"/>
                </a:cubicBezTo>
                <a:cubicBezTo>
                  <a:pt x="19558" y="6349"/>
                  <a:pt x="19318" y="6515"/>
                  <a:pt x="19070" y="6680"/>
                </a:cubicBezTo>
                <a:cubicBezTo>
                  <a:pt x="19065" y="6684"/>
                  <a:pt x="19060" y="6687"/>
                  <a:pt x="19055" y="6691"/>
                </a:cubicBezTo>
                <a:cubicBezTo>
                  <a:pt x="19038" y="6702"/>
                  <a:pt x="19021" y="6712"/>
                  <a:pt x="19004" y="6724"/>
                </a:cubicBezTo>
                <a:cubicBezTo>
                  <a:pt x="18942" y="6764"/>
                  <a:pt x="18883" y="6809"/>
                  <a:pt x="18821" y="6849"/>
                </a:cubicBezTo>
                <a:cubicBezTo>
                  <a:pt x="18720" y="6914"/>
                  <a:pt x="18664" y="6960"/>
                  <a:pt x="18643" y="6994"/>
                </a:cubicBezTo>
                <a:cubicBezTo>
                  <a:pt x="18640" y="7002"/>
                  <a:pt x="18635" y="7004"/>
                  <a:pt x="18634" y="7015"/>
                </a:cubicBezTo>
                <a:cubicBezTo>
                  <a:pt x="18634" y="7016"/>
                  <a:pt x="18634" y="7019"/>
                  <a:pt x="18634" y="7021"/>
                </a:cubicBezTo>
                <a:cubicBezTo>
                  <a:pt x="18633" y="7031"/>
                  <a:pt x="18634" y="7048"/>
                  <a:pt x="18634" y="7060"/>
                </a:cubicBezTo>
                <a:cubicBezTo>
                  <a:pt x="18640" y="7093"/>
                  <a:pt x="18648" y="7135"/>
                  <a:pt x="18648" y="7180"/>
                </a:cubicBezTo>
                <a:cubicBezTo>
                  <a:pt x="18648" y="7199"/>
                  <a:pt x="18650" y="7200"/>
                  <a:pt x="18651" y="7215"/>
                </a:cubicBezTo>
                <a:cubicBezTo>
                  <a:pt x="18658" y="7243"/>
                  <a:pt x="18666" y="7263"/>
                  <a:pt x="18676" y="7269"/>
                </a:cubicBezTo>
                <a:cubicBezTo>
                  <a:pt x="18679" y="7269"/>
                  <a:pt x="18683" y="7268"/>
                  <a:pt x="18686" y="7269"/>
                </a:cubicBezTo>
                <a:cubicBezTo>
                  <a:pt x="18746" y="7250"/>
                  <a:pt x="19171" y="7066"/>
                  <a:pt x="19252" y="7023"/>
                </a:cubicBezTo>
                <a:cubicBezTo>
                  <a:pt x="19298" y="6998"/>
                  <a:pt x="19368" y="6965"/>
                  <a:pt x="19406" y="6951"/>
                </a:cubicBezTo>
                <a:cubicBezTo>
                  <a:pt x="19418" y="6946"/>
                  <a:pt x="19485" y="6913"/>
                  <a:pt x="19516" y="6899"/>
                </a:cubicBezTo>
                <a:cubicBezTo>
                  <a:pt x="19679" y="6817"/>
                  <a:pt x="19843" y="6735"/>
                  <a:pt x="20012" y="6643"/>
                </a:cubicBezTo>
                <a:cubicBezTo>
                  <a:pt x="20043" y="6626"/>
                  <a:pt x="20072" y="6610"/>
                  <a:pt x="20103" y="6594"/>
                </a:cubicBezTo>
                <a:cubicBezTo>
                  <a:pt x="20335" y="6466"/>
                  <a:pt x="20563" y="6332"/>
                  <a:pt x="20769" y="6205"/>
                </a:cubicBezTo>
                <a:cubicBezTo>
                  <a:pt x="21055" y="6027"/>
                  <a:pt x="21302" y="5858"/>
                  <a:pt x="21484" y="5710"/>
                </a:cubicBezTo>
                <a:lnTo>
                  <a:pt x="21576" y="5634"/>
                </a:lnTo>
                <a:cubicBezTo>
                  <a:pt x="21580" y="5621"/>
                  <a:pt x="21584" y="5609"/>
                  <a:pt x="21586" y="5592"/>
                </a:cubicBezTo>
                <a:lnTo>
                  <a:pt x="21593" y="5206"/>
                </a:lnTo>
                <a:lnTo>
                  <a:pt x="21595" y="5080"/>
                </a:lnTo>
                <a:lnTo>
                  <a:pt x="21595" y="5072"/>
                </a:lnTo>
                <a:lnTo>
                  <a:pt x="21600" y="4591"/>
                </a:lnTo>
                <a:lnTo>
                  <a:pt x="21600" y="4527"/>
                </a:lnTo>
                <a:close/>
                <a:moveTo>
                  <a:pt x="3782" y="4573"/>
                </a:moveTo>
                <a:cubicBezTo>
                  <a:pt x="3776" y="4576"/>
                  <a:pt x="3772" y="4596"/>
                  <a:pt x="3767" y="4614"/>
                </a:cubicBezTo>
                <a:lnTo>
                  <a:pt x="3750" y="4703"/>
                </a:lnTo>
                <a:cubicBezTo>
                  <a:pt x="3732" y="4795"/>
                  <a:pt x="3718" y="4873"/>
                  <a:pt x="3716" y="4895"/>
                </a:cubicBezTo>
                <a:cubicBezTo>
                  <a:pt x="3716" y="4896"/>
                  <a:pt x="3714" y="4906"/>
                  <a:pt x="3714" y="4907"/>
                </a:cubicBezTo>
                <a:cubicBezTo>
                  <a:pt x="3714" y="4921"/>
                  <a:pt x="3768" y="4934"/>
                  <a:pt x="3836" y="4934"/>
                </a:cubicBezTo>
                <a:lnTo>
                  <a:pt x="3837" y="4934"/>
                </a:lnTo>
                <a:lnTo>
                  <a:pt x="3839" y="4934"/>
                </a:lnTo>
                <a:cubicBezTo>
                  <a:pt x="3901" y="4934"/>
                  <a:pt x="3944" y="4928"/>
                  <a:pt x="3953" y="4923"/>
                </a:cubicBezTo>
                <a:lnTo>
                  <a:pt x="3871" y="4729"/>
                </a:lnTo>
                <a:lnTo>
                  <a:pt x="3825" y="4622"/>
                </a:lnTo>
                <a:cubicBezTo>
                  <a:pt x="3807" y="4586"/>
                  <a:pt x="3792" y="4567"/>
                  <a:pt x="3782" y="4573"/>
                </a:cubicBezTo>
                <a:close/>
                <a:moveTo>
                  <a:pt x="17850" y="4878"/>
                </a:moveTo>
                <a:cubicBezTo>
                  <a:pt x="17846" y="4881"/>
                  <a:pt x="17843" y="4885"/>
                  <a:pt x="17838" y="4890"/>
                </a:cubicBezTo>
                <a:lnTo>
                  <a:pt x="17832" y="4903"/>
                </a:lnTo>
                <a:lnTo>
                  <a:pt x="17689" y="5233"/>
                </a:lnTo>
                <a:cubicBezTo>
                  <a:pt x="17674" y="5268"/>
                  <a:pt x="17660" y="5293"/>
                  <a:pt x="17645" y="5326"/>
                </a:cubicBezTo>
                <a:cubicBezTo>
                  <a:pt x="17642" y="5333"/>
                  <a:pt x="17638" y="5342"/>
                  <a:pt x="17635" y="5349"/>
                </a:cubicBezTo>
                <a:cubicBezTo>
                  <a:pt x="17585" y="5469"/>
                  <a:pt x="17553" y="5540"/>
                  <a:pt x="17514" y="5582"/>
                </a:cubicBezTo>
                <a:cubicBezTo>
                  <a:pt x="17506" y="5594"/>
                  <a:pt x="17491" y="5625"/>
                  <a:pt x="17487" y="5627"/>
                </a:cubicBezTo>
                <a:cubicBezTo>
                  <a:pt x="17464" y="5643"/>
                  <a:pt x="17318" y="5632"/>
                  <a:pt x="17159" y="5603"/>
                </a:cubicBezTo>
                <a:cubicBezTo>
                  <a:pt x="17016" y="5577"/>
                  <a:pt x="16903" y="5565"/>
                  <a:pt x="16859" y="5565"/>
                </a:cubicBezTo>
                <a:cubicBezTo>
                  <a:pt x="16837" y="5574"/>
                  <a:pt x="16834" y="5595"/>
                  <a:pt x="16856" y="5634"/>
                </a:cubicBezTo>
                <a:cubicBezTo>
                  <a:pt x="16857" y="5635"/>
                  <a:pt x="16859" y="5636"/>
                  <a:pt x="16859" y="5638"/>
                </a:cubicBezTo>
                <a:cubicBezTo>
                  <a:pt x="16868" y="5651"/>
                  <a:pt x="16881" y="5671"/>
                  <a:pt x="16895" y="5689"/>
                </a:cubicBezTo>
                <a:cubicBezTo>
                  <a:pt x="16947" y="5760"/>
                  <a:pt x="17025" y="5855"/>
                  <a:pt x="17135" y="5982"/>
                </a:cubicBezTo>
                <a:cubicBezTo>
                  <a:pt x="17141" y="5990"/>
                  <a:pt x="17144" y="5991"/>
                  <a:pt x="17150" y="5999"/>
                </a:cubicBezTo>
                <a:cubicBezTo>
                  <a:pt x="17265" y="6131"/>
                  <a:pt x="17345" y="6235"/>
                  <a:pt x="17408" y="6323"/>
                </a:cubicBezTo>
                <a:cubicBezTo>
                  <a:pt x="17458" y="6392"/>
                  <a:pt x="17503" y="6458"/>
                  <a:pt x="17514" y="6496"/>
                </a:cubicBezTo>
                <a:cubicBezTo>
                  <a:pt x="17538" y="6552"/>
                  <a:pt x="17550" y="6599"/>
                  <a:pt x="17536" y="6627"/>
                </a:cubicBezTo>
                <a:cubicBezTo>
                  <a:pt x="17528" y="6642"/>
                  <a:pt x="17562" y="6662"/>
                  <a:pt x="17613" y="6670"/>
                </a:cubicBezTo>
                <a:cubicBezTo>
                  <a:pt x="17664" y="6678"/>
                  <a:pt x="17793" y="6685"/>
                  <a:pt x="17899" y="6688"/>
                </a:cubicBezTo>
                <a:lnTo>
                  <a:pt x="18092" y="6695"/>
                </a:lnTo>
                <a:lnTo>
                  <a:pt x="18076" y="6544"/>
                </a:lnTo>
                <a:cubicBezTo>
                  <a:pt x="18066" y="6459"/>
                  <a:pt x="18064" y="6411"/>
                  <a:pt x="18099" y="6360"/>
                </a:cubicBezTo>
                <a:cubicBezTo>
                  <a:pt x="18099" y="6360"/>
                  <a:pt x="18099" y="6359"/>
                  <a:pt x="18099" y="6358"/>
                </a:cubicBezTo>
                <a:cubicBezTo>
                  <a:pt x="18099" y="6358"/>
                  <a:pt x="18101" y="6356"/>
                  <a:pt x="18101" y="6356"/>
                </a:cubicBezTo>
                <a:cubicBezTo>
                  <a:pt x="18143" y="6298"/>
                  <a:pt x="18236" y="6234"/>
                  <a:pt x="18434" y="6102"/>
                </a:cubicBezTo>
                <a:lnTo>
                  <a:pt x="18712" y="5916"/>
                </a:lnTo>
                <a:lnTo>
                  <a:pt x="18518" y="5875"/>
                </a:lnTo>
                <a:cubicBezTo>
                  <a:pt x="18217" y="5811"/>
                  <a:pt x="18081" y="5771"/>
                  <a:pt x="18029" y="5733"/>
                </a:cubicBezTo>
                <a:cubicBezTo>
                  <a:pt x="18027" y="5731"/>
                  <a:pt x="18016" y="5730"/>
                  <a:pt x="18015" y="5729"/>
                </a:cubicBezTo>
                <a:cubicBezTo>
                  <a:pt x="18015" y="5728"/>
                  <a:pt x="18014" y="5723"/>
                  <a:pt x="18013" y="5722"/>
                </a:cubicBezTo>
                <a:cubicBezTo>
                  <a:pt x="18011" y="5720"/>
                  <a:pt x="18005" y="5717"/>
                  <a:pt x="18003" y="5714"/>
                </a:cubicBezTo>
                <a:cubicBezTo>
                  <a:pt x="17987" y="5690"/>
                  <a:pt x="17945" y="5489"/>
                  <a:pt x="17911" y="5268"/>
                </a:cubicBezTo>
                <a:lnTo>
                  <a:pt x="17850" y="4878"/>
                </a:lnTo>
                <a:close/>
                <a:moveTo>
                  <a:pt x="6505" y="5475"/>
                </a:moveTo>
                <a:cubicBezTo>
                  <a:pt x="6245" y="5470"/>
                  <a:pt x="5765" y="5474"/>
                  <a:pt x="4887" y="5481"/>
                </a:cubicBezTo>
                <a:lnTo>
                  <a:pt x="4604" y="5483"/>
                </a:lnTo>
                <a:lnTo>
                  <a:pt x="3600" y="5489"/>
                </a:lnTo>
                <a:lnTo>
                  <a:pt x="3600" y="5848"/>
                </a:lnTo>
                <a:lnTo>
                  <a:pt x="3600" y="5850"/>
                </a:lnTo>
                <a:lnTo>
                  <a:pt x="3600" y="6212"/>
                </a:lnTo>
                <a:lnTo>
                  <a:pt x="4217" y="6212"/>
                </a:lnTo>
                <a:cubicBezTo>
                  <a:pt x="4634" y="6212"/>
                  <a:pt x="4763" y="6214"/>
                  <a:pt x="4821" y="6238"/>
                </a:cubicBezTo>
                <a:cubicBezTo>
                  <a:pt x="4822" y="6239"/>
                  <a:pt x="4823" y="6238"/>
                  <a:pt x="4823" y="6238"/>
                </a:cubicBezTo>
                <a:cubicBezTo>
                  <a:pt x="4834" y="6243"/>
                  <a:pt x="4846" y="6250"/>
                  <a:pt x="4853" y="6257"/>
                </a:cubicBezTo>
                <a:cubicBezTo>
                  <a:pt x="4858" y="6261"/>
                  <a:pt x="4866" y="6263"/>
                  <a:pt x="4870" y="6267"/>
                </a:cubicBezTo>
                <a:cubicBezTo>
                  <a:pt x="4896" y="6296"/>
                  <a:pt x="4909" y="6384"/>
                  <a:pt x="4916" y="6695"/>
                </a:cubicBezTo>
                <a:cubicBezTo>
                  <a:pt x="4921" y="6976"/>
                  <a:pt x="4922" y="7431"/>
                  <a:pt x="4922" y="8336"/>
                </a:cubicBezTo>
                <a:cubicBezTo>
                  <a:pt x="4922" y="8355"/>
                  <a:pt x="4922" y="8354"/>
                  <a:pt x="4922" y="8373"/>
                </a:cubicBezTo>
                <a:lnTo>
                  <a:pt x="4922" y="10349"/>
                </a:lnTo>
                <a:lnTo>
                  <a:pt x="5027" y="10452"/>
                </a:lnTo>
                <a:cubicBezTo>
                  <a:pt x="5085" y="10509"/>
                  <a:pt x="5202" y="10625"/>
                  <a:pt x="5287" y="10710"/>
                </a:cubicBezTo>
                <a:cubicBezTo>
                  <a:pt x="5372" y="10795"/>
                  <a:pt x="5455" y="10867"/>
                  <a:pt x="5471" y="10869"/>
                </a:cubicBezTo>
                <a:cubicBezTo>
                  <a:pt x="5489" y="10870"/>
                  <a:pt x="5498" y="10092"/>
                  <a:pt x="5498" y="8598"/>
                </a:cubicBezTo>
                <a:cubicBezTo>
                  <a:pt x="5498" y="6722"/>
                  <a:pt x="5506" y="6314"/>
                  <a:pt x="5538" y="6267"/>
                </a:cubicBezTo>
                <a:cubicBezTo>
                  <a:pt x="5571" y="6218"/>
                  <a:pt x="5643" y="6212"/>
                  <a:pt x="6046" y="6212"/>
                </a:cubicBezTo>
                <a:lnTo>
                  <a:pt x="6514" y="6212"/>
                </a:lnTo>
                <a:lnTo>
                  <a:pt x="6525" y="6187"/>
                </a:lnTo>
                <a:lnTo>
                  <a:pt x="6541" y="6154"/>
                </a:lnTo>
                <a:lnTo>
                  <a:pt x="6662" y="5871"/>
                </a:lnTo>
                <a:cubicBezTo>
                  <a:pt x="6663" y="5868"/>
                  <a:pt x="6662" y="5866"/>
                  <a:pt x="6663" y="5863"/>
                </a:cubicBezTo>
                <a:cubicBezTo>
                  <a:pt x="6670" y="5847"/>
                  <a:pt x="6674" y="5838"/>
                  <a:pt x="6680" y="5824"/>
                </a:cubicBezTo>
                <a:cubicBezTo>
                  <a:pt x="6751" y="5654"/>
                  <a:pt x="6801" y="5511"/>
                  <a:pt x="6795" y="5497"/>
                </a:cubicBezTo>
                <a:cubicBezTo>
                  <a:pt x="6788" y="5494"/>
                  <a:pt x="6776" y="5492"/>
                  <a:pt x="6759" y="5489"/>
                </a:cubicBezTo>
                <a:cubicBezTo>
                  <a:pt x="6758" y="5489"/>
                  <a:pt x="6756" y="5487"/>
                  <a:pt x="6754" y="5487"/>
                </a:cubicBezTo>
                <a:cubicBezTo>
                  <a:pt x="6754" y="5487"/>
                  <a:pt x="6751" y="5487"/>
                  <a:pt x="6751" y="5487"/>
                </a:cubicBezTo>
                <a:cubicBezTo>
                  <a:pt x="6708" y="5481"/>
                  <a:pt x="6634" y="5477"/>
                  <a:pt x="6505" y="5475"/>
                </a:cubicBezTo>
                <a:close/>
                <a:moveTo>
                  <a:pt x="3100" y="5524"/>
                </a:moveTo>
                <a:cubicBezTo>
                  <a:pt x="3093" y="5525"/>
                  <a:pt x="3080" y="5529"/>
                  <a:pt x="3072" y="5530"/>
                </a:cubicBezTo>
                <a:cubicBezTo>
                  <a:pt x="3053" y="5534"/>
                  <a:pt x="3037" y="5537"/>
                  <a:pt x="3011" y="5543"/>
                </a:cubicBezTo>
                <a:lnTo>
                  <a:pt x="2922" y="5565"/>
                </a:lnTo>
                <a:lnTo>
                  <a:pt x="3028" y="5642"/>
                </a:lnTo>
                <a:cubicBezTo>
                  <a:pt x="3064" y="5668"/>
                  <a:pt x="3091" y="5689"/>
                  <a:pt x="3112" y="5702"/>
                </a:cubicBezTo>
                <a:cubicBezTo>
                  <a:pt x="3127" y="5711"/>
                  <a:pt x="3135" y="5710"/>
                  <a:pt x="3144" y="5712"/>
                </a:cubicBezTo>
                <a:cubicBezTo>
                  <a:pt x="3154" y="5713"/>
                  <a:pt x="3162" y="5712"/>
                  <a:pt x="3166" y="5704"/>
                </a:cubicBezTo>
                <a:cubicBezTo>
                  <a:pt x="3166" y="5703"/>
                  <a:pt x="3167" y="5702"/>
                  <a:pt x="3168" y="5702"/>
                </a:cubicBezTo>
                <a:lnTo>
                  <a:pt x="3173" y="5634"/>
                </a:lnTo>
                <a:cubicBezTo>
                  <a:pt x="3176" y="5596"/>
                  <a:pt x="3173" y="5582"/>
                  <a:pt x="3173" y="5557"/>
                </a:cubicBezTo>
                <a:cubicBezTo>
                  <a:pt x="3165" y="5529"/>
                  <a:pt x="3147" y="5519"/>
                  <a:pt x="3100" y="5524"/>
                </a:cubicBezTo>
                <a:close/>
                <a:moveTo>
                  <a:pt x="7293" y="5669"/>
                </a:moveTo>
                <a:cubicBezTo>
                  <a:pt x="7291" y="5669"/>
                  <a:pt x="7282" y="5695"/>
                  <a:pt x="7277" y="5702"/>
                </a:cubicBezTo>
                <a:lnTo>
                  <a:pt x="7134" y="6051"/>
                </a:lnTo>
                <a:cubicBezTo>
                  <a:pt x="7049" y="6262"/>
                  <a:pt x="6864" y="6727"/>
                  <a:pt x="6724" y="7083"/>
                </a:cubicBezTo>
                <a:cubicBezTo>
                  <a:pt x="6715" y="7106"/>
                  <a:pt x="6711" y="7115"/>
                  <a:pt x="6702" y="7136"/>
                </a:cubicBezTo>
                <a:cubicBezTo>
                  <a:pt x="6687" y="7176"/>
                  <a:pt x="6661" y="7240"/>
                  <a:pt x="6648" y="7273"/>
                </a:cubicBezTo>
                <a:cubicBezTo>
                  <a:pt x="6628" y="7324"/>
                  <a:pt x="6616" y="7347"/>
                  <a:pt x="6599" y="7388"/>
                </a:cubicBezTo>
                <a:cubicBezTo>
                  <a:pt x="6582" y="7431"/>
                  <a:pt x="6560" y="7487"/>
                  <a:pt x="6546" y="7520"/>
                </a:cubicBezTo>
                <a:cubicBezTo>
                  <a:pt x="6511" y="7599"/>
                  <a:pt x="6477" y="7661"/>
                  <a:pt x="6450" y="7692"/>
                </a:cubicBezTo>
                <a:cubicBezTo>
                  <a:pt x="6449" y="7692"/>
                  <a:pt x="6449" y="7693"/>
                  <a:pt x="6448" y="7694"/>
                </a:cubicBezTo>
                <a:cubicBezTo>
                  <a:pt x="6448" y="7694"/>
                  <a:pt x="6447" y="7695"/>
                  <a:pt x="6446" y="7696"/>
                </a:cubicBezTo>
                <a:cubicBezTo>
                  <a:pt x="6440" y="7702"/>
                  <a:pt x="6434" y="7712"/>
                  <a:pt x="6428" y="7717"/>
                </a:cubicBezTo>
                <a:cubicBezTo>
                  <a:pt x="6421" y="7722"/>
                  <a:pt x="6415" y="7722"/>
                  <a:pt x="6408" y="7725"/>
                </a:cubicBezTo>
                <a:cubicBezTo>
                  <a:pt x="6405" y="7726"/>
                  <a:pt x="6401" y="7728"/>
                  <a:pt x="6398" y="7729"/>
                </a:cubicBezTo>
                <a:cubicBezTo>
                  <a:pt x="6389" y="7731"/>
                  <a:pt x="6380" y="7732"/>
                  <a:pt x="6371" y="7731"/>
                </a:cubicBezTo>
                <a:cubicBezTo>
                  <a:pt x="6363" y="7730"/>
                  <a:pt x="6356" y="7729"/>
                  <a:pt x="6349" y="7727"/>
                </a:cubicBezTo>
                <a:cubicBezTo>
                  <a:pt x="6349" y="7727"/>
                  <a:pt x="6347" y="7727"/>
                  <a:pt x="6347" y="7727"/>
                </a:cubicBezTo>
                <a:cubicBezTo>
                  <a:pt x="6346" y="7726"/>
                  <a:pt x="6345" y="7725"/>
                  <a:pt x="6344" y="7725"/>
                </a:cubicBezTo>
                <a:cubicBezTo>
                  <a:pt x="6311" y="7714"/>
                  <a:pt x="6274" y="7692"/>
                  <a:pt x="6226" y="7659"/>
                </a:cubicBezTo>
                <a:cubicBezTo>
                  <a:pt x="6169" y="7620"/>
                  <a:pt x="6115" y="7600"/>
                  <a:pt x="6103" y="7615"/>
                </a:cubicBezTo>
                <a:cubicBezTo>
                  <a:pt x="6092" y="7631"/>
                  <a:pt x="6031" y="7780"/>
                  <a:pt x="5969" y="7946"/>
                </a:cubicBezTo>
                <a:lnTo>
                  <a:pt x="5854" y="8245"/>
                </a:lnTo>
                <a:lnTo>
                  <a:pt x="6001" y="8342"/>
                </a:lnTo>
                <a:cubicBezTo>
                  <a:pt x="6013" y="8350"/>
                  <a:pt x="6015" y="8355"/>
                  <a:pt x="6026" y="8363"/>
                </a:cubicBezTo>
                <a:cubicBezTo>
                  <a:pt x="6037" y="8369"/>
                  <a:pt x="6047" y="8378"/>
                  <a:pt x="6061" y="8392"/>
                </a:cubicBezTo>
                <a:cubicBezTo>
                  <a:pt x="6100" y="8424"/>
                  <a:pt x="6132" y="8455"/>
                  <a:pt x="6139" y="8482"/>
                </a:cubicBezTo>
                <a:lnTo>
                  <a:pt x="6162" y="8513"/>
                </a:lnTo>
                <a:lnTo>
                  <a:pt x="6093" y="8683"/>
                </a:lnTo>
                <a:cubicBezTo>
                  <a:pt x="6088" y="8698"/>
                  <a:pt x="6079" y="8716"/>
                  <a:pt x="6073" y="8732"/>
                </a:cubicBezTo>
                <a:cubicBezTo>
                  <a:pt x="6053" y="8790"/>
                  <a:pt x="6035" y="8848"/>
                  <a:pt x="6011" y="8912"/>
                </a:cubicBezTo>
                <a:lnTo>
                  <a:pt x="5975" y="9003"/>
                </a:lnTo>
                <a:cubicBezTo>
                  <a:pt x="5940" y="9101"/>
                  <a:pt x="5888" y="9233"/>
                  <a:pt x="5884" y="9248"/>
                </a:cubicBezTo>
                <a:lnTo>
                  <a:pt x="6189" y="9248"/>
                </a:lnTo>
                <a:lnTo>
                  <a:pt x="6478" y="9248"/>
                </a:lnTo>
                <a:cubicBezTo>
                  <a:pt x="6482" y="9246"/>
                  <a:pt x="6487" y="9243"/>
                  <a:pt x="6490" y="9240"/>
                </a:cubicBezTo>
                <a:lnTo>
                  <a:pt x="6534" y="9151"/>
                </a:lnTo>
                <a:cubicBezTo>
                  <a:pt x="6542" y="9136"/>
                  <a:pt x="6550" y="9114"/>
                  <a:pt x="6559" y="9095"/>
                </a:cubicBezTo>
                <a:lnTo>
                  <a:pt x="6610" y="8972"/>
                </a:lnTo>
                <a:cubicBezTo>
                  <a:pt x="6680" y="8799"/>
                  <a:pt x="6740" y="8695"/>
                  <a:pt x="6768" y="8695"/>
                </a:cubicBezTo>
                <a:cubicBezTo>
                  <a:pt x="6771" y="8695"/>
                  <a:pt x="6816" y="8713"/>
                  <a:pt x="6825" y="8716"/>
                </a:cubicBezTo>
                <a:cubicBezTo>
                  <a:pt x="6851" y="8718"/>
                  <a:pt x="6876" y="8720"/>
                  <a:pt x="6914" y="8736"/>
                </a:cubicBezTo>
                <a:cubicBezTo>
                  <a:pt x="6928" y="8742"/>
                  <a:pt x="7038" y="8786"/>
                  <a:pt x="7072" y="8800"/>
                </a:cubicBezTo>
                <a:cubicBezTo>
                  <a:pt x="7322" y="8890"/>
                  <a:pt x="7625" y="9003"/>
                  <a:pt x="7693" y="9040"/>
                </a:cubicBezTo>
                <a:cubicBezTo>
                  <a:pt x="7724" y="9056"/>
                  <a:pt x="7982" y="9163"/>
                  <a:pt x="8268" y="9277"/>
                </a:cubicBezTo>
                <a:cubicBezTo>
                  <a:pt x="8554" y="9391"/>
                  <a:pt x="8803" y="9487"/>
                  <a:pt x="8820" y="9488"/>
                </a:cubicBezTo>
                <a:cubicBezTo>
                  <a:pt x="8837" y="9489"/>
                  <a:pt x="8613" y="8911"/>
                  <a:pt x="8322" y="8204"/>
                </a:cubicBezTo>
                <a:cubicBezTo>
                  <a:pt x="8031" y="7497"/>
                  <a:pt x="7767" y="6847"/>
                  <a:pt x="7735" y="6761"/>
                </a:cubicBezTo>
                <a:cubicBezTo>
                  <a:pt x="7703" y="6674"/>
                  <a:pt x="7590" y="6393"/>
                  <a:pt x="7484" y="6135"/>
                </a:cubicBezTo>
                <a:lnTo>
                  <a:pt x="7293" y="5669"/>
                </a:lnTo>
                <a:close/>
                <a:moveTo>
                  <a:pt x="12166" y="5669"/>
                </a:moveTo>
                <a:cubicBezTo>
                  <a:pt x="12157" y="5668"/>
                  <a:pt x="12150" y="5670"/>
                  <a:pt x="12142" y="5673"/>
                </a:cubicBezTo>
                <a:cubicBezTo>
                  <a:pt x="12138" y="5676"/>
                  <a:pt x="12131" y="5678"/>
                  <a:pt x="12129" y="5685"/>
                </a:cubicBezTo>
                <a:cubicBezTo>
                  <a:pt x="12124" y="5704"/>
                  <a:pt x="12063" y="5807"/>
                  <a:pt x="11994" y="5916"/>
                </a:cubicBezTo>
                <a:cubicBezTo>
                  <a:pt x="11925" y="6025"/>
                  <a:pt x="11868" y="6136"/>
                  <a:pt x="11868" y="6160"/>
                </a:cubicBezTo>
                <a:cubicBezTo>
                  <a:pt x="11868" y="6184"/>
                  <a:pt x="11932" y="6261"/>
                  <a:pt x="12010" y="6329"/>
                </a:cubicBezTo>
                <a:cubicBezTo>
                  <a:pt x="12036" y="6353"/>
                  <a:pt x="12057" y="6374"/>
                  <a:pt x="12078" y="6395"/>
                </a:cubicBezTo>
                <a:cubicBezTo>
                  <a:pt x="12089" y="6406"/>
                  <a:pt x="12114" y="6423"/>
                  <a:pt x="12119" y="6430"/>
                </a:cubicBezTo>
                <a:cubicBezTo>
                  <a:pt x="12119" y="6431"/>
                  <a:pt x="12120" y="6438"/>
                  <a:pt x="12121" y="6439"/>
                </a:cubicBezTo>
                <a:cubicBezTo>
                  <a:pt x="12135" y="6456"/>
                  <a:pt x="12151" y="6473"/>
                  <a:pt x="12151" y="6478"/>
                </a:cubicBezTo>
                <a:cubicBezTo>
                  <a:pt x="12165" y="9016"/>
                  <a:pt x="12168" y="9153"/>
                  <a:pt x="12221" y="9193"/>
                </a:cubicBezTo>
                <a:cubicBezTo>
                  <a:pt x="12250" y="9214"/>
                  <a:pt x="12465" y="9352"/>
                  <a:pt x="12698" y="9498"/>
                </a:cubicBezTo>
                <a:cubicBezTo>
                  <a:pt x="12836" y="9585"/>
                  <a:pt x="12880" y="9608"/>
                  <a:pt x="12962" y="9657"/>
                </a:cubicBezTo>
                <a:cubicBezTo>
                  <a:pt x="13014" y="9686"/>
                  <a:pt x="13127" y="9756"/>
                  <a:pt x="13137" y="9758"/>
                </a:cubicBezTo>
                <a:cubicBezTo>
                  <a:pt x="13147" y="9756"/>
                  <a:pt x="13177" y="9734"/>
                  <a:pt x="13195" y="9723"/>
                </a:cubicBezTo>
                <a:cubicBezTo>
                  <a:pt x="13269" y="9674"/>
                  <a:pt x="13430" y="9543"/>
                  <a:pt x="13544" y="9440"/>
                </a:cubicBezTo>
                <a:cubicBezTo>
                  <a:pt x="13562" y="9422"/>
                  <a:pt x="13596" y="9392"/>
                  <a:pt x="13608" y="9378"/>
                </a:cubicBezTo>
                <a:cubicBezTo>
                  <a:pt x="13612" y="9374"/>
                  <a:pt x="13614" y="9370"/>
                  <a:pt x="13618" y="9366"/>
                </a:cubicBezTo>
                <a:cubicBezTo>
                  <a:pt x="13643" y="9332"/>
                  <a:pt x="13649" y="9313"/>
                  <a:pt x="13638" y="9296"/>
                </a:cubicBezTo>
                <a:cubicBezTo>
                  <a:pt x="13638" y="9296"/>
                  <a:pt x="13638" y="9294"/>
                  <a:pt x="13638" y="9294"/>
                </a:cubicBezTo>
                <a:cubicBezTo>
                  <a:pt x="13638" y="9293"/>
                  <a:pt x="13636" y="9294"/>
                  <a:pt x="13636" y="9294"/>
                </a:cubicBezTo>
                <a:cubicBezTo>
                  <a:pt x="13631" y="9286"/>
                  <a:pt x="13626" y="9281"/>
                  <a:pt x="13619" y="9275"/>
                </a:cubicBezTo>
                <a:cubicBezTo>
                  <a:pt x="13615" y="9272"/>
                  <a:pt x="13600" y="9262"/>
                  <a:pt x="13589" y="9254"/>
                </a:cubicBezTo>
                <a:cubicBezTo>
                  <a:pt x="13582" y="9251"/>
                  <a:pt x="13573" y="9248"/>
                  <a:pt x="13567" y="9248"/>
                </a:cubicBezTo>
                <a:cubicBezTo>
                  <a:pt x="13502" y="9248"/>
                  <a:pt x="12805" y="8805"/>
                  <a:pt x="12788" y="8753"/>
                </a:cubicBezTo>
                <a:cubicBezTo>
                  <a:pt x="12779" y="8724"/>
                  <a:pt x="12772" y="8107"/>
                  <a:pt x="12772" y="7384"/>
                </a:cubicBezTo>
                <a:cubicBezTo>
                  <a:pt x="12771" y="6661"/>
                  <a:pt x="12763" y="6057"/>
                  <a:pt x="12755" y="6040"/>
                </a:cubicBezTo>
                <a:cubicBezTo>
                  <a:pt x="12754" y="6039"/>
                  <a:pt x="12752" y="6037"/>
                  <a:pt x="12751" y="6036"/>
                </a:cubicBezTo>
                <a:lnTo>
                  <a:pt x="12671" y="5985"/>
                </a:lnTo>
                <a:cubicBezTo>
                  <a:pt x="12669" y="5983"/>
                  <a:pt x="12663" y="5980"/>
                  <a:pt x="12661" y="5978"/>
                </a:cubicBezTo>
                <a:cubicBezTo>
                  <a:pt x="12653" y="5975"/>
                  <a:pt x="12648" y="5971"/>
                  <a:pt x="12640" y="5968"/>
                </a:cubicBezTo>
                <a:cubicBezTo>
                  <a:pt x="12585" y="5946"/>
                  <a:pt x="12475" y="5876"/>
                  <a:pt x="12395" y="5811"/>
                </a:cubicBezTo>
                <a:cubicBezTo>
                  <a:pt x="12312" y="5744"/>
                  <a:pt x="12252" y="5700"/>
                  <a:pt x="12208" y="5679"/>
                </a:cubicBezTo>
                <a:cubicBezTo>
                  <a:pt x="12206" y="5678"/>
                  <a:pt x="12203" y="5678"/>
                  <a:pt x="12201" y="5677"/>
                </a:cubicBezTo>
                <a:cubicBezTo>
                  <a:pt x="12187" y="5671"/>
                  <a:pt x="12176" y="5670"/>
                  <a:pt x="12166" y="5669"/>
                </a:cubicBezTo>
                <a:close/>
                <a:moveTo>
                  <a:pt x="13697" y="5813"/>
                </a:moveTo>
                <a:lnTo>
                  <a:pt x="13697" y="5929"/>
                </a:lnTo>
                <a:lnTo>
                  <a:pt x="13697" y="7300"/>
                </a:lnTo>
                <a:lnTo>
                  <a:pt x="13697" y="8771"/>
                </a:lnTo>
                <a:lnTo>
                  <a:pt x="13697" y="8778"/>
                </a:lnTo>
                <a:lnTo>
                  <a:pt x="13759" y="8856"/>
                </a:lnTo>
                <a:lnTo>
                  <a:pt x="13887" y="9013"/>
                </a:lnTo>
                <a:lnTo>
                  <a:pt x="14030" y="9184"/>
                </a:lnTo>
                <a:cubicBezTo>
                  <a:pt x="14052" y="9206"/>
                  <a:pt x="14080" y="9232"/>
                  <a:pt x="14092" y="9238"/>
                </a:cubicBezTo>
                <a:cubicBezTo>
                  <a:pt x="14095" y="9239"/>
                  <a:pt x="14105" y="9241"/>
                  <a:pt x="14109" y="9242"/>
                </a:cubicBezTo>
                <a:lnTo>
                  <a:pt x="14358" y="9259"/>
                </a:lnTo>
                <a:cubicBezTo>
                  <a:pt x="14554" y="9272"/>
                  <a:pt x="14615" y="9281"/>
                  <a:pt x="14662" y="9323"/>
                </a:cubicBezTo>
                <a:cubicBezTo>
                  <a:pt x="14665" y="9324"/>
                  <a:pt x="14674" y="9323"/>
                  <a:pt x="14676" y="9325"/>
                </a:cubicBezTo>
                <a:cubicBezTo>
                  <a:pt x="14692" y="9341"/>
                  <a:pt x="14704" y="9361"/>
                  <a:pt x="14716" y="9382"/>
                </a:cubicBezTo>
                <a:cubicBezTo>
                  <a:pt x="14717" y="9383"/>
                  <a:pt x="14716" y="9384"/>
                  <a:pt x="14716" y="9384"/>
                </a:cubicBezTo>
                <a:cubicBezTo>
                  <a:pt x="14717" y="9385"/>
                  <a:pt x="14718" y="9386"/>
                  <a:pt x="14718" y="9387"/>
                </a:cubicBezTo>
                <a:cubicBezTo>
                  <a:pt x="14722" y="9394"/>
                  <a:pt x="14728" y="9399"/>
                  <a:pt x="14731" y="9407"/>
                </a:cubicBezTo>
                <a:cubicBezTo>
                  <a:pt x="14789" y="9490"/>
                  <a:pt x="14794" y="9535"/>
                  <a:pt x="14794" y="9828"/>
                </a:cubicBezTo>
                <a:cubicBezTo>
                  <a:pt x="14794" y="9854"/>
                  <a:pt x="14797" y="9867"/>
                  <a:pt x="14797" y="9890"/>
                </a:cubicBezTo>
                <a:cubicBezTo>
                  <a:pt x="14798" y="9990"/>
                  <a:pt x="14802" y="10055"/>
                  <a:pt x="14807" y="10109"/>
                </a:cubicBezTo>
                <a:cubicBezTo>
                  <a:pt x="14813" y="10156"/>
                  <a:pt x="14818" y="10197"/>
                  <a:pt x="14827" y="10208"/>
                </a:cubicBezTo>
                <a:cubicBezTo>
                  <a:pt x="14839" y="10222"/>
                  <a:pt x="14849" y="10232"/>
                  <a:pt x="14858" y="10237"/>
                </a:cubicBezTo>
                <a:cubicBezTo>
                  <a:pt x="14860" y="10237"/>
                  <a:pt x="14862" y="10237"/>
                  <a:pt x="14864" y="10237"/>
                </a:cubicBezTo>
                <a:cubicBezTo>
                  <a:pt x="14882" y="10234"/>
                  <a:pt x="14904" y="10219"/>
                  <a:pt x="14933" y="10194"/>
                </a:cubicBezTo>
                <a:cubicBezTo>
                  <a:pt x="14939" y="10189"/>
                  <a:pt x="14950" y="10178"/>
                  <a:pt x="14957" y="10171"/>
                </a:cubicBezTo>
                <a:cubicBezTo>
                  <a:pt x="14985" y="10144"/>
                  <a:pt x="15014" y="10114"/>
                  <a:pt x="15056" y="10066"/>
                </a:cubicBezTo>
                <a:lnTo>
                  <a:pt x="15199" y="9901"/>
                </a:lnTo>
                <a:lnTo>
                  <a:pt x="15206" y="9477"/>
                </a:lnTo>
                <a:cubicBezTo>
                  <a:pt x="15209" y="9237"/>
                  <a:pt x="15204" y="9042"/>
                  <a:pt x="15192" y="9042"/>
                </a:cubicBezTo>
                <a:cubicBezTo>
                  <a:pt x="15181" y="9042"/>
                  <a:pt x="15122" y="9102"/>
                  <a:pt x="15061" y="9178"/>
                </a:cubicBezTo>
                <a:cubicBezTo>
                  <a:pt x="15001" y="9254"/>
                  <a:pt x="14936" y="9316"/>
                  <a:pt x="14916" y="9316"/>
                </a:cubicBezTo>
                <a:cubicBezTo>
                  <a:pt x="14913" y="9316"/>
                  <a:pt x="14888" y="9289"/>
                  <a:pt x="14879" y="9281"/>
                </a:cubicBezTo>
                <a:cubicBezTo>
                  <a:pt x="14829" y="9260"/>
                  <a:pt x="14754" y="9163"/>
                  <a:pt x="14627" y="8994"/>
                </a:cubicBezTo>
                <a:cubicBezTo>
                  <a:pt x="14569" y="8923"/>
                  <a:pt x="14519" y="8859"/>
                  <a:pt x="14462" y="8786"/>
                </a:cubicBezTo>
                <a:cubicBezTo>
                  <a:pt x="14396" y="8702"/>
                  <a:pt x="14310" y="8591"/>
                  <a:pt x="14297" y="8581"/>
                </a:cubicBezTo>
                <a:cubicBezTo>
                  <a:pt x="14262" y="8556"/>
                  <a:pt x="14235" y="8508"/>
                  <a:pt x="14217" y="8447"/>
                </a:cubicBezTo>
                <a:cubicBezTo>
                  <a:pt x="14216" y="8445"/>
                  <a:pt x="14211" y="8439"/>
                  <a:pt x="14210" y="8437"/>
                </a:cubicBezTo>
                <a:cubicBezTo>
                  <a:pt x="14167" y="8337"/>
                  <a:pt x="14180" y="7995"/>
                  <a:pt x="14230" y="7921"/>
                </a:cubicBezTo>
                <a:cubicBezTo>
                  <a:pt x="14231" y="7919"/>
                  <a:pt x="14232" y="7918"/>
                  <a:pt x="14233" y="7917"/>
                </a:cubicBezTo>
                <a:cubicBezTo>
                  <a:pt x="14234" y="7916"/>
                  <a:pt x="14235" y="7915"/>
                  <a:pt x="14235" y="7915"/>
                </a:cubicBezTo>
                <a:cubicBezTo>
                  <a:pt x="14238" y="7910"/>
                  <a:pt x="14246" y="7906"/>
                  <a:pt x="14252" y="7902"/>
                </a:cubicBezTo>
                <a:cubicBezTo>
                  <a:pt x="14254" y="7901"/>
                  <a:pt x="14256" y="7896"/>
                  <a:pt x="14259" y="7894"/>
                </a:cubicBezTo>
                <a:cubicBezTo>
                  <a:pt x="14263" y="7892"/>
                  <a:pt x="14269" y="7892"/>
                  <a:pt x="14274" y="7890"/>
                </a:cubicBezTo>
                <a:cubicBezTo>
                  <a:pt x="14310" y="7875"/>
                  <a:pt x="14367" y="7867"/>
                  <a:pt x="14457" y="7867"/>
                </a:cubicBezTo>
                <a:cubicBezTo>
                  <a:pt x="14584" y="7867"/>
                  <a:pt x="14651" y="7853"/>
                  <a:pt x="14659" y="7824"/>
                </a:cubicBezTo>
                <a:cubicBezTo>
                  <a:pt x="14666" y="7800"/>
                  <a:pt x="14668" y="7688"/>
                  <a:pt x="14666" y="7574"/>
                </a:cubicBezTo>
                <a:cubicBezTo>
                  <a:pt x="14659" y="7275"/>
                  <a:pt x="14669" y="7221"/>
                  <a:pt x="14583" y="7213"/>
                </a:cubicBezTo>
                <a:cubicBezTo>
                  <a:pt x="14558" y="7210"/>
                  <a:pt x="14521" y="7212"/>
                  <a:pt x="14477" y="7213"/>
                </a:cubicBezTo>
                <a:cubicBezTo>
                  <a:pt x="14471" y="7213"/>
                  <a:pt x="14468" y="7213"/>
                  <a:pt x="14461" y="7213"/>
                </a:cubicBezTo>
                <a:cubicBezTo>
                  <a:pt x="14433" y="7213"/>
                  <a:pt x="14419" y="7208"/>
                  <a:pt x="14397" y="7207"/>
                </a:cubicBezTo>
                <a:cubicBezTo>
                  <a:pt x="14367" y="7205"/>
                  <a:pt x="14332" y="7205"/>
                  <a:pt x="14311" y="7200"/>
                </a:cubicBezTo>
                <a:cubicBezTo>
                  <a:pt x="14300" y="7198"/>
                  <a:pt x="14293" y="7193"/>
                  <a:pt x="14284" y="7190"/>
                </a:cubicBezTo>
                <a:cubicBezTo>
                  <a:pt x="14277" y="7188"/>
                  <a:pt x="14268" y="7187"/>
                  <a:pt x="14262" y="7184"/>
                </a:cubicBezTo>
                <a:cubicBezTo>
                  <a:pt x="14252" y="7179"/>
                  <a:pt x="14245" y="7171"/>
                  <a:pt x="14237" y="7163"/>
                </a:cubicBezTo>
                <a:cubicBezTo>
                  <a:pt x="14234" y="7160"/>
                  <a:pt x="14229" y="7159"/>
                  <a:pt x="14227" y="7155"/>
                </a:cubicBezTo>
                <a:cubicBezTo>
                  <a:pt x="14185" y="7105"/>
                  <a:pt x="14179" y="7011"/>
                  <a:pt x="14185" y="6841"/>
                </a:cubicBezTo>
                <a:cubicBezTo>
                  <a:pt x="14192" y="6614"/>
                  <a:pt x="14191" y="6532"/>
                  <a:pt x="14321" y="6503"/>
                </a:cubicBezTo>
                <a:cubicBezTo>
                  <a:pt x="14395" y="6484"/>
                  <a:pt x="14517" y="6486"/>
                  <a:pt x="14725" y="6486"/>
                </a:cubicBezTo>
                <a:lnTo>
                  <a:pt x="15187" y="6486"/>
                </a:lnTo>
                <a:lnTo>
                  <a:pt x="15187" y="6193"/>
                </a:lnTo>
                <a:cubicBezTo>
                  <a:pt x="15187" y="6032"/>
                  <a:pt x="15184" y="5890"/>
                  <a:pt x="15181" y="5877"/>
                </a:cubicBezTo>
                <a:cubicBezTo>
                  <a:pt x="15177" y="5865"/>
                  <a:pt x="15035" y="5850"/>
                  <a:pt x="14866" y="5844"/>
                </a:cubicBezTo>
                <a:lnTo>
                  <a:pt x="14864" y="5844"/>
                </a:lnTo>
                <a:lnTo>
                  <a:pt x="14773" y="5844"/>
                </a:lnTo>
                <a:cubicBezTo>
                  <a:pt x="14545" y="5842"/>
                  <a:pt x="14210" y="5832"/>
                  <a:pt x="14028" y="5826"/>
                </a:cubicBezTo>
                <a:lnTo>
                  <a:pt x="13697" y="5813"/>
                </a:lnTo>
                <a:close/>
                <a:moveTo>
                  <a:pt x="8605" y="5916"/>
                </a:moveTo>
                <a:lnTo>
                  <a:pt x="8613" y="6331"/>
                </a:lnTo>
                <a:lnTo>
                  <a:pt x="8621" y="6746"/>
                </a:lnTo>
                <a:lnTo>
                  <a:pt x="8808" y="6748"/>
                </a:lnTo>
                <a:cubicBezTo>
                  <a:pt x="8863" y="6749"/>
                  <a:pt x="8915" y="6754"/>
                  <a:pt x="8956" y="6763"/>
                </a:cubicBezTo>
                <a:cubicBezTo>
                  <a:pt x="8970" y="6764"/>
                  <a:pt x="8981" y="6769"/>
                  <a:pt x="8992" y="6777"/>
                </a:cubicBezTo>
                <a:cubicBezTo>
                  <a:pt x="8993" y="6779"/>
                  <a:pt x="8995" y="6778"/>
                  <a:pt x="8997" y="6779"/>
                </a:cubicBezTo>
                <a:cubicBezTo>
                  <a:pt x="9006" y="6782"/>
                  <a:pt x="9014" y="6786"/>
                  <a:pt x="9024" y="6790"/>
                </a:cubicBezTo>
                <a:cubicBezTo>
                  <a:pt x="9028" y="6792"/>
                  <a:pt x="9038" y="6793"/>
                  <a:pt x="9040" y="6796"/>
                </a:cubicBezTo>
                <a:cubicBezTo>
                  <a:pt x="9040" y="6796"/>
                  <a:pt x="9042" y="6796"/>
                  <a:pt x="9042" y="6796"/>
                </a:cubicBezTo>
                <a:cubicBezTo>
                  <a:pt x="9048" y="6802"/>
                  <a:pt x="9052" y="6823"/>
                  <a:pt x="9057" y="6841"/>
                </a:cubicBezTo>
                <a:cubicBezTo>
                  <a:pt x="9059" y="6849"/>
                  <a:pt x="9062" y="6849"/>
                  <a:pt x="9064" y="6860"/>
                </a:cubicBezTo>
                <a:cubicBezTo>
                  <a:pt x="9065" y="6864"/>
                  <a:pt x="9065" y="6876"/>
                  <a:pt x="9066" y="6880"/>
                </a:cubicBezTo>
                <a:cubicBezTo>
                  <a:pt x="9082" y="7003"/>
                  <a:pt x="9086" y="7297"/>
                  <a:pt x="9086" y="8059"/>
                </a:cubicBezTo>
                <a:cubicBezTo>
                  <a:pt x="9086" y="8061"/>
                  <a:pt x="9086" y="8060"/>
                  <a:pt x="9086" y="8061"/>
                </a:cubicBezTo>
                <a:cubicBezTo>
                  <a:pt x="9086" y="9056"/>
                  <a:pt x="9088" y="9243"/>
                  <a:pt x="9119" y="9283"/>
                </a:cubicBezTo>
                <a:lnTo>
                  <a:pt x="9148" y="9283"/>
                </a:lnTo>
                <a:cubicBezTo>
                  <a:pt x="9183" y="9284"/>
                  <a:pt x="9335" y="9287"/>
                  <a:pt x="9486" y="9292"/>
                </a:cubicBezTo>
                <a:cubicBezTo>
                  <a:pt x="9693" y="9297"/>
                  <a:pt x="9763" y="9289"/>
                  <a:pt x="9774" y="9254"/>
                </a:cubicBezTo>
                <a:cubicBezTo>
                  <a:pt x="9775" y="9251"/>
                  <a:pt x="9775" y="9203"/>
                  <a:pt x="9775" y="9195"/>
                </a:cubicBezTo>
                <a:lnTo>
                  <a:pt x="9782" y="8817"/>
                </a:lnTo>
                <a:cubicBezTo>
                  <a:pt x="9784" y="8714"/>
                  <a:pt x="9788" y="8630"/>
                  <a:pt x="9792" y="8548"/>
                </a:cubicBezTo>
                <a:cubicBezTo>
                  <a:pt x="9793" y="8540"/>
                  <a:pt x="9794" y="8529"/>
                  <a:pt x="9794" y="8517"/>
                </a:cubicBezTo>
                <a:cubicBezTo>
                  <a:pt x="9798" y="8411"/>
                  <a:pt x="9805" y="8330"/>
                  <a:pt x="9818" y="8303"/>
                </a:cubicBezTo>
                <a:cubicBezTo>
                  <a:pt x="9818" y="8300"/>
                  <a:pt x="9819" y="8293"/>
                  <a:pt x="9819" y="8292"/>
                </a:cubicBezTo>
                <a:cubicBezTo>
                  <a:pt x="9820" y="8292"/>
                  <a:pt x="9822" y="8293"/>
                  <a:pt x="9823" y="8292"/>
                </a:cubicBezTo>
                <a:cubicBezTo>
                  <a:pt x="9824" y="8291"/>
                  <a:pt x="9825" y="8287"/>
                  <a:pt x="9826" y="8286"/>
                </a:cubicBezTo>
                <a:cubicBezTo>
                  <a:pt x="9876" y="8236"/>
                  <a:pt x="10494" y="8615"/>
                  <a:pt x="10647" y="8773"/>
                </a:cubicBezTo>
                <a:cubicBezTo>
                  <a:pt x="10672" y="8798"/>
                  <a:pt x="10687" y="8817"/>
                  <a:pt x="10687" y="8829"/>
                </a:cubicBezTo>
                <a:cubicBezTo>
                  <a:pt x="10687" y="8852"/>
                  <a:pt x="10660" y="8893"/>
                  <a:pt x="10617" y="8941"/>
                </a:cubicBezTo>
                <a:cubicBezTo>
                  <a:pt x="10616" y="8942"/>
                  <a:pt x="10616" y="8942"/>
                  <a:pt x="10615" y="8943"/>
                </a:cubicBezTo>
                <a:cubicBezTo>
                  <a:pt x="10613" y="8945"/>
                  <a:pt x="10609" y="8949"/>
                  <a:pt x="10607" y="8951"/>
                </a:cubicBezTo>
                <a:cubicBezTo>
                  <a:pt x="10573" y="8987"/>
                  <a:pt x="10533" y="9024"/>
                  <a:pt x="10479" y="9071"/>
                </a:cubicBezTo>
                <a:cubicBezTo>
                  <a:pt x="10403" y="9135"/>
                  <a:pt x="10373" y="9155"/>
                  <a:pt x="10332" y="9186"/>
                </a:cubicBezTo>
                <a:cubicBezTo>
                  <a:pt x="10320" y="9197"/>
                  <a:pt x="10319" y="9200"/>
                  <a:pt x="10305" y="9211"/>
                </a:cubicBezTo>
                <a:cubicBezTo>
                  <a:pt x="10213" y="9287"/>
                  <a:pt x="10131" y="9351"/>
                  <a:pt x="10060" y="9405"/>
                </a:cubicBezTo>
                <a:cubicBezTo>
                  <a:pt x="10023" y="9439"/>
                  <a:pt x="9976" y="9480"/>
                  <a:pt x="9971" y="9492"/>
                </a:cubicBezTo>
                <a:cubicBezTo>
                  <a:pt x="9962" y="9510"/>
                  <a:pt x="9925" y="9524"/>
                  <a:pt x="9892" y="9525"/>
                </a:cubicBezTo>
                <a:cubicBezTo>
                  <a:pt x="9889" y="9525"/>
                  <a:pt x="9891" y="9525"/>
                  <a:pt x="9888" y="9525"/>
                </a:cubicBezTo>
                <a:cubicBezTo>
                  <a:pt x="9879" y="9529"/>
                  <a:pt x="9902" y="9557"/>
                  <a:pt x="9947" y="9591"/>
                </a:cubicBezTo>
                <a:cubicBezTo>
                  <a:pt x="9996" y="9628"/>
                  <a:pt x="10051" y="9694"/>
                  <a:pt x="10070" y="9737"/>
                </a:cubicBezTo>
                <a:cubicBezTo>
                  <a:pt x="10088" y="9781"/>
                  <a:pt x="10135" y="9868"/>
                  <a:pt x="10173" y="9929"/>
                </a:cubicBezTo>
                <a:cubicBezTo>
                  <a:pt x="10216" y="10001"/>
                  <a:pt x="10255" y="10033"/>
                  <a:pt x="10277" y="10016"/>
                </a:cubicBezTo>
                <a:cubicBezTo>
                  <a:pt x="10296" y="10002"/>
                  <a:pt x="10430" y="9900"/>
                  <a:pt x="10576" y="9789"/>
                </a:cubicBezTo>
                <a:cubicBezTo>
                  <a:pt x="10723" y="9678"/>
                  <a:pt x="10917" y="9526"/>
                  <a:pt x="11010" y="9453"/>
                </a:cubicBezTo>
                <a:cubicBezTo>
                  <a:pt x="11107" y="9376"/>
                  <a:pt x="11288" y="9239"/>
                  <a:pt x="11433" y="9129"/>
                </a:cubicBezTo>
                <a:cubicBezTo>
                  <a:pt x="11532" y="9052"/>
                  <a:pt x="11572" y="9021"/>
                  <a:pt x="11724" y="8906"/>
                </a:cubicBezTo>
                <a:lnTo>
                  <a:pt x="11824" y="8829"/>
                </a:lnTo>
                <a:cubicBezTo>
                  <a:pt x="11841" y="8815"/>
                  <a:pt x="11866" y="8795"/>
                  <a:pt x="11873" y="8786"/>
                </a:cubicBezTo>
                <a:cubicBezTo>
                  <a:pt x="11876" y="8780"/>
                  <a:pt x="11883" y="8773"/>
                  <a:pt x="11883" y="8769"/>
                </a:cubicBezTo>
                <a:cubicBezTo>
                  <a:pt x="11883" y="8766"/>
                  <a:pt x="11868" y="8753"/>
                  <a:pt x="11856" y="8742"/>
                </a:cubicBezTo>
                <a:lnTo>
                  <a:pt x="11855" y="8740"/>
                </a:lnTo>
                <a:lnTo>
                  <a:pt x="11626" y="8600"/>
                </a:lnTo>
                <a:cubicBezTo>
                  <a:pt x="10829" y="8110"/>
                  <a:pt x="10637" y="7984"/>
                  <a:pt x="10650" y="7890"/>
                </a:cubicBezTo>
                <a:cubicBezTo>
                  <a:pt x="10651" y="7883"/>
                  <a:pt x="10654" y="7876"/>
                  <a:pt x="10657" y="7869"/>
                </a:cubicBezTo>
                <a:cubicBezTo>
                  <a:pt x="10659" y="7865"/>
                  <a:pt x="10660" y="7861"/>
                  <a:pt x="10662" y="7857"/>
                </a:cubicBezTo>
                <a:cubicBezTo>
                  <a:pt x="10666" y="7851"/>
                  <a:pt x="10673" y="7841"/>
                  <a:pt x="10679" y="7834"/>
                </a:cubicBezTo>
                <a:cubicBezTo>
                  <a:pt x="10684" y="7828"/>
                  <a:pt x="10686" y="7824"/>
                  <a:pt x="10692" y="7818"/>
                </a:cubicBezTo>
                <a:cubicBezTo>
                  <a:pt x="10694" y="7816"/>
                  <a:pt x="10709" y="7805"/>
                  <a:pt x="10711" y="7803"/>
                </a:cubicBezTo>
                <a:cubicBezTo>
                  <a:pt x="10755" y="7760"/>
                  <a:pt x="10820" y="7708"/>
                  <a:pt x="10936" y="7624"/>
                </a:cubicBezTo>
                <a:cubicBezTo>
                  <a:pt x="10990" y="7585"/>
                  <a:pt x="11010" y="7569"/>
                  <a:pt x="11057" y="7535"/>
                </a:cubicBezTo>
                <a:cubicBezTo>
                  <a:pt x="11121" y="7487"/>
                  <a:pt x="11133" y="7473"/>
                  <a:pt x="11204" y="7421"/>
                </a:cubicBezTo>
                <a:lnTo>
                  <a:pt x="11454" y="7238"/>
                </a:lnTo>
                <a:cubicBezTo>
                  <a:pt x="11554" y="7158"/>
                  <a:pt x="11605" y="7110"/>
                  <a:pt x="11604" y="7095"/>
                </a:cubicBezTo>
                <a:cubicBezTo>
                  <a:pt x="11603" y="7084"/>
                  <a:pt x="11516" y="7021"/>
                  <a:pt x="11406" y="6947"/>
                </a:cubicBezTo>
                <a:lnTo>
                  <a:pt x="11232" y="6841"/>
                </a:lnTo>
                <a:cubicBezTo>
                  <a:pt x="11003" y="6701"/>
                  <a:pt x="10799" y="6568"/>
                  <a:pt x="10780" y="6548"/>
                </a:cubicBezTo>
                <a:cubicBezTo>
                  <a:pt x="10760" y="6528"/>
                  <a:pt x="10744" y="6524"/>
                  <a:pt x="10744" y="6538"/>
                </a:cubicBezTo>
                <a:cubicBezTo>
                  <a:pt x="10744" y="6551"/>
                  <a:pt x="10702" y="6529"/>
                  <a:pt x="10650" y="6490"/>
                </a:cubicBezTo>
                <a:cubicBezTo>
                  <a:pt x="10452" y="6340"/>
                  <a:pt x="10020" y="6087"/>
                  <a:pt x="9977" y="6096"/>
                </a:cubicBezTo>
                <a:cubicBezTo>
                  <a:pt x="9962" y="6106"/>
                  <a:pt x="9913" y="6192"/>
                  <a:pt x="9856" y="6300"/>
                </a:cubicBezTo>
                <a:cubicBezTo>
                  <a:pt x="9753" y="6543"/>
                  <a:pt x="9680" y="6681"/>
                  <a:pt x="9619" y="6755"/>
                </a:cubicBezTo>
                <a:cubicBezTo>
                  <a:pt x="9603" y="6774"/>
                  <a:pt x="9587" y="6796"/>
                  <a:pt x="9572" y="6806"/>
                </a:cubicBezTo>
                <a:cubicBezTo>
                  <a:pt x="9572" y="6806"/>
                  <a:pt x="9571" y="6808"/>
                  <a:pt x="9570" y="6808"/>
                </a:cubicBezTo>
                <a:cubicBezTo>
                  <a:pt x="9555" y="6819"/>
                  <a:pt x="9540" y="6824"/>
                  <a:pt x="9521" y="6827"/>
                </a:cubicBezTo>
                <a:cubicBezTo>
                  <a:pt x="9516" y="6827"/>
                  <a:pt x="9511" y="6831"/>
                  <a:pt x="9506" y="6831"/>
                </a:cubicBezTo>
                <a:cubicBezTo>
                  <a:pt x="9489" y="6831"/>
                  <a:pt x="9476" y="6825"/>
                  <a:pt x="9463" y="6821"/>
                </a:cubicBezTo>
                <a:cubicBezTo>
                  <a:pt x="9454" y="6818"/>
                  <a:pt x="9444" y="6819"/>
                  <a:pt x="9437" y="6814"/>
                </a:cubicBezTo>
                <a:cubicBezTo>
                  <a:pt x="9434" y="6812"/>
                  <a:pt x="9430" y="6807"/>
                  <a:pt x="9427" y="6804"/>
                </a:cubicBezTo>
                <a:cubicBezTo>
                  <a:pt x="9422" y="6799"/>
                  <a:pt x="9415" y="6793"/>
                  <a:pt x="9410" y="6785"/>
                </a:cubicBezTo>
                <a:cubicBezTo>
                  <a:pt x="9409" y="6782"/>
                  <a:pt x="9407" y="6777"/>
                  <a:pt x="9405" y="6773"/>
                </a:cubicBezTo>
                <a:cubicBezTo>
                  <a:pt x="9401" y="6764"/>
                  <a:pt x="9397" y="6754"/>
                  <a:pt x="9394" y="6742"/>
                </a:cubicBezTo>
                <a:cubicBezTo>
                  <a:pt x="9387" y="6720"/>
                  <a:pt x="9384" y="6683"/>
                  <a:pt x="9380" y="6649"/>
                </a:cubicBezTo>
                <a:cubicBezTo>
                  <a:pt x="9378" y="6627"/>
                  <a:pt x="9373" y="6612"/>
                  <a:pt x="9372" y="6585"/>
                </a:cubicBezTo>
                <a:cubicBezTo>
                  <a:pt x="9369" y="6535"/>
                  <a:pt x="9369" y="6463"/>
                  <a:pt x="9368" y="6391"/>
                </a:cubicBezTo>
                <a:cubicBezTo>
                  <a:pt x="9368" y="6367"/>
                  <a:pt x="9367" y="6354"/>
                  <a:pt x="9367" y="6327"/>
                </a:cubicBezTo>
                <a:lnTo>
                  <a:pt x="9367" y="6319"/>
                </a:lnTo>
                <a:lnTo>
                  <a:pt x="9367" y="5939"/>
                </a:lnTo>
                <a:lnTo>
                  <a:pt x="8985" y="5929"/>
                </a:lnTo>
                <a:lnTo>
                  <a:pt x="8980" y="5929"/>
                </a:lnTo>
                <a:cubicBezTo>
                  <a:pt x="8774" y="5923"/>
                  <a:pt x="8616" y="5917"/>
                  <a:pt x="8605" y="5916"/>
                </a:cubicBezTo>
                <a:close/>
                <a:moveTo>
                  <a:pt x="15" y="6088"/>
                </a:moveTo>
                <a:cubicBezTo>
                  <a:pt x="13" y="6100"/>
                  <a:pt x="12" y="6123"/>
                  <a:pt x="10" y="6143"/>
                </a:cubicBezTo>
                <a:cubicBezTo>
                  <a:pt x="6" y="6195"/>
                  <a:pt x="3" y="6316"/>
                  <a:pt x="7" y="6527"/>
                </a:cubicBezTo>
                <a:cubicBezTo>
                  <a:pt x="7" y="6528"/>
                  <a:pt x="7" y="6529"/>
                  <a:pt x="7" y="6530"/>
                </a:cubicBezTo>
                <a:lnTo>
                  <a:pt x="13" y="6913"/>
                </a:lnTo>
                <a:cubicBezTo>
                  <a:pt x="21" y="6956"/>
                  <a:pt x="30" y="6976"/>
                  <a:pt x="49" y="6982"/>
                </a:cubicBezTo>
                <a:cubicBezTo>
                  <a:pt x="174" y="7022"/>
                  <a:pt x="331" y="7061"/>
                  <a:pt x="515" y="7101"/>
                </a:cubicBezTo>
                <a:cubicBezTo>
                  <a:pt x="559" y="7111"/>
                  <a:pt x="573" y="7115"/>
                  <a:pt x="619" y="7124"/>
                </a:cubicBezTo>
                <a:cubicBezTo>
                  <a:pt x="629" y="7126"/>
                  <a:pt x="647" y="7130"/>
                  <a:pt x="658" y="7132"/>
                </a:cubicBezTo>
                <a:cubicBezTo>
                  <a:pt x="884" y="7179"/>
                  <a:pt x="1150" y="7228"/>
                  <a:pt x="1490" y="7283"/>
                </a:cubicBezTo>
                <a:cubicBezTo>
                  <a:pt x="1494" y="7284"/>
                  <a:pt x="1498" y="7282"/>
                  <a:pt x="1502" y="7283"/>
                </a:cubicBezTo>
                <a:cubicBezTo>
                  <a:pt x="1633" y="7304"/>
                  <a:pt x="1735" y="7323"/>
                  <a:pt x="1913" y="7351"/>
                </a:cubicBezTo>
                <a:cubicBezTo>
                  <a:pt x="1965" y="7359"/>
                  <a:pt x="2047" y="7375"/>
                  <a:pt x="2123" y="7388"/>
                </a:cubicBezTo>
                <a:cubicBezTo>
                  <a:pt x="2150" y="7393"/>
                  <a:pt x="2200" y="7401"/>
                  <a:pt x="2222" y="7405"/>
                </a:cubicBezTo>
                <a:cubicBezTo>
                  <a:pt x="2385" y="7434"/>
                  <a:pt x="2638" y="7480"/>
                  <a:pt x="2786" y="7506"/>
                </a:cubicBezTo>
                <a:cubicBezTo>
                  <a:pt x="3361" y="7607"/>
                  <a:pt x="3916" y="7793"/>
                  <a:pt x="4217" y="7985"/>
                </a:cubicBezTo>
                <a:cubicBezTo>
                  <a:pt x="4386" y="8093"/>
                  <a:pt x="4421" y="8092"/>
                  <a:pt x="4317" y="7985"/>
                </a:cubicBezTo>
                <a:cubicBezTo>
                  <a:pt x="4307" y="7975"/>
                  <a:pt x="4292" y="7963"/>
                  <a:pt x="4280" y="7952"/>
                </a:cubicBezTo>
                <a:cubicBezTo>
                  <a:pt x="4244" y="7923"/>
                  <a:pt x="4206" y="7895"/>
                  <a:pt x="4169" y="7867"/>
                </a:cubicBezTo>
                <a:cubicBezTo>
                  <a:pt x="4139" y="7846"/>
                  <a:pt x="4110" y="7823"/>
                  <a:pt x="4074" y="7801"/>
                </a:cubicBezTo>
                <a:cubicBezTo>
                  <a:pt x="3877" y="7677"/>
                  <a:pt x="3596" y="7541"/>
                  <a:pt x="3290" y="7413"/>
                </a:cubicBezTo>
                <a:cubicBezTo>
                  <a:pt x="3249" y="7396"/>
                  <a:pt x="3216" y="7381"/>
                  <a:pt x="3171" y="7364"/>
                </a:cubicBezTo>
                <a:cubicBezTo>
                  <a:pt x="3048" y="7314"/>
                  <a:pt x="2920" y="7267"/>
                  <a:pt x="2793" y="7223"/>
                </a:cubicBezTo>
                <a:cubicBezTo>
                  <a:pt x="2744" y="7206"/>
                  <a:pt x="2693" y="7188"/>
                  <a:pt x="2641" y="7169"/>
                </a:cubicBezTo>
                <a:cubicBezTo>
                  <a:pt x="2051" y="6974"/>
                  <a:pt x="1588" y="6803"/>
                  <a:pt x="1171" y="6629"/>
                </a:cubicBezTo>
                <a:cubicBezTo>
                  <a:pt x="1133" y="6613"/>
                  <a:pt x="1095" y="6597"/>
                  <a:pt x="1058" y="6581"/>
                </a:cubicBezTo>
                <a:cubicBezTo>
                  <a:pt x="954" y="6536"/>
                  <a:pt x="849" y="6489"/>
                  <a:pt x="749" y="6443"/>
                </a:cubicBezTo>
                <a:cubicBezTo>
                  <a:pt x="687" y="6414"/>
                  <a:pt x="625" y="6387"/>
                  <a:pt x="567" y="6358"/>
                </a:cubicBezTo>
                <a:cubicBezTo>
                  <a:pt x="516" y="6334"/>
                  <a:pt x="464" y="6311"/>
                  <a:pt x="414" y="6286"/>
                </a:cubicBezTo>
                <a:lnTo>
                  <a:pt x="15" y="6088"/>
                </a:lnTo>
                <a:close/>
                <a:moveTo>
                  <a:pt x="16567" y="6108"/>
                </a:moveTo>
                <a:cubicBezTo>
                  <a:pt x="16561" y="6108"/>
                  <a:pt x="16489" y="6195"/>
                  <a:pt x="16430" y="6263"/>
                </a:cubicBezTo>
                <a:lnTo>
                  <a:pt x="15815" y="7025"/>
                </a:lnTo>
                <a:lnTo>
                  <a:pt x="15229" y="7754"/>
                </a:lnTo>
                <a:cubicBezTo>
                  <a:pt x="15159" y="7845"/>
                  <a:pt x="15079" y="7946"/>
                  <a:pt x="15078" y="7954"/>
                </a:cubicBezTo>
                <a:lnTo>
                  <a:pt x="15916" y="7962"/>
                </a:lnTo>
                <a:cubicBezTo>
                  <a:pt x="16328" y="7967"/>
                  <a:pt x="16537" y="7973"/>
                  <a:pt x="16652" y="7985"/>
                </a:cubicBezTo>
                <a:cubicBezTo>
                  <a:pt x="16653" y="7985"/>
                  <a:pt x="16654" y="7985"/>
                  <a:pt x="16654" y="7985"/>
                </a:cubicBezTo>
                <a:cubicBezTo>
                  <a:pt x="16663" y="7978"/>
                  <a:pt x="16684" y="7984"/>
                  <a:pt x="16706" y="7993"/>
                </a:cubicBezTo>
                <a:cubicBezTo>
                  <a:pt x="16749" y="8001"/>
                  <a:pt x="16776" y="8009"/>
                  <a:pt x="16780" y="8022"/>
                </a:cubicBezTo>
                <a:cubicBezTo>
                  <a:pt x="16782" y="8026"/>
                  <a:pt x="16780" y="8032"/>
                  <a:pt x="16780" y="8036"/>
                </a:cubicBezTo>
                <a:cubicBezTo>
                  <a:pt x="16781" y="8038"/>
                  <a:pt x="16783" y="8039"/>
                  <a:pt x="16784" y="8041"/>
                </a:cubicBezTo>
                <a:cubicBezTo>
                  <a:pt x="16784" y="8042"/>
                  <a:pt x="16780" y="8046"/>
                  <a:pt x="16780" y="8047"/>
                </a:cubicBezTo>
                <a:cubicBezTo>
                  <a:pt x="16768" y="8134"/>
                  <a:pt x="16623" y="8359"/>
                  <a:pt x="16187" y="8970"/>
                </a:cubicBezTo>
                <a:cubicBezTo>
                  <a:pt x="16109" y="9078"/>
                  <a:pt x="15919" y="9351"/>
                  <a:pt x="15764" y="9576"/>
                </a:cubicBezTo>
                <a:cubicBezTo>
                  <a:pt x="15610" y="9801"/>
                  <a:pt x="15392" y="10112"/>
                  <a:pt x="15280" y="10268"/>
                </a:cubicBezTo>
                <a:cubicBezTo>
                  <a:pt x="15219" y="10353"/>
                  <a:pt x="15168" y="10428"/>
                  <a:pt x="15130" y="10487"/>
                </a:cubicBezTo>
                <a:cubicBezTo>
                  <a:pt x="15101" y="10536"/>
                  <a:pt x="15079" y="10580"/>
                  <a:pt x="15081" y="10592"/>
                </a:cubicBezTo>
                <a:cubicBezTo>
                  <a:pt x="15083" y="10603"/>
                  <a:pt x="15107" y="10636"/>
                  <a:pt x="15133" y="10671"/>
                </a:cubicBezTo>
                <a:cubicBezTo>
                  <a:pt x="15134" y="10671"/>
                  <a:pt x="15135" y="10672"/>
                  <a:pt x="15135" y="10673"/>
                </a:cubicBezTo>
                <a:cubicBezTo>
                  <a:pt x="15171" y="10717"/>
                  <a:pt x="15220" y="10774"/>
                  <a:pt x="15275" y="10832"/>
                </a:cubicBezTo>
                <a:cubicBezTo>
                  <a:pt x="15384" y="10948"/>
                  <a:pt x="15489" y="11042"/>
                  <a:pt x="15507" y="11042"/>
                </a:cubicBezTo>
                <a:cubicBezTo>
                  <a:pt x="15525" y="11042"/>
                  <a:pt x="15667" y="10861"/>
                  <a:pt x="15821" y="10640"/>
                </a:cubicBezTo>
                <a:cubicBezTo>
                  <a:pt x="15976" y="10418"/>
                  <a:pt x="16122" y="10210"/>
                  <a:pt x="16148" y="10177"/>
                </a:cubicBezTo>
                <a:cubicBezTo>
                  <a:pt x="16173" y="10144"/>
                  <a:pt x="16420" y="9794"/>
                  <a:pt x="16696" y="9399"/>
                </a:cubicBezTo>
                <a:cubicBezTo>
                  <a:pt x="16822" y="9220"/>
                  <a:pt x="16943" y="9050"/>
                  <a:pt x="17085" y="8848"/>
                </a:cubicBezTo>
                <a:cubicBezTo>
                  <a:pt x="17256" y="8604"/>
                  <a:pt x="17445" y="8333"/>
                  <a:pt x="17551" y="8183"/>
                </a:cubicBezTo>
                <a:cubicBezTo>
                  <a:pt x="17925" y="7651"/>
                  <a:pt x="18170" y="7292"/>
                  <a:pt x="18170" y="7275"/>
                </a:cubicBezTo>
                <a:cubicBezTo>
                  <a:pt x="18170" y="7269"/>
                  <a:pt x="17843" y="7265"/>
                  <a:pt x="17450" y="7264"/>
                </a:cubicBezTo>
                <a:cubicBezTo>
                  <a:pt x="17445" y="7264"/>
                  <a:pt x="17447" y="7264"/>
                  <a:pt x="17443" y="7264"/>
                </a:cubicBezTo>
                <a:cubicBezTo>
                  <a:pt x="17386" y="7264"/>
                  <a:pt x="17375" y="7263"/>
                  <a:pt x="17325" y="7262"/>
                </a:cubicBezTo>
                <a:cubicBezTo>
                  <a:pt x="17009" y="7261"/>
                  <a:pt x="16816" y="7257"/>
                  <a:pt x="16743" y="7242"/>
                </a:cubicBezTo>
                <a:cubicBezTo>
                  <a:pt x="16736" y="7240"/>
                  <a:pt x="16726" y="7239"/>
                  <a:pt x="16720" y="7238"/>
                </a:cubicBezTo>
                <a:cubicBezTo>
                  <a:pt x="16710" y="7235"/>
                  <a:pt x="16701" y="7231"/>
                  <a:pt x="16695" y="7227"/>
                </a:cubicBezTo>
                <a:cubicBezTo>
                  <a:pt x="16686" y="7223"/>
                  <a:pt x="16672" y="7219"/>
                  <a:pt x="16668" y="7215"/>
                </a:cubicBezTo>
                <a:cubicBezTo>
                  <a:pt x="16663" y="7211"/>
                  <a:pt x="16665" y="7209"/>
                  <a:pt x="16661" y="7205"/>
                </a:cubicBezTo>
                <a:cubicBezTo>
                  <a:pt x="16661" y="7204"/>
                  <a:pt x="16660" y="7203"/>
                  <a:pt x="16659" y="7202"/>
                </a:cubicBezTo>
                <a:cubicBezTo>
                  <a:pt x="16655" y="7198"/>
                  <a:pt x="16655" y="7193"/>
                  <a:pt x="16652" y="7188"/>
                </a:cubicBezTo>
                <a:cubicBezTo>
                  <a:pt x="16640" y="7170"/>
                  <a:pt x="16622" y="7150"/>
                  <a:pt x="16622" y="7141"/>
                </a:cubicBezTo>
                <a:cubicBezTo>
                  <a:pt x="16622" y="7125"/>
                  <a:pt x="16711" y="7007"/>
                  <a:pt x="16819" y="6878"/>
                </a:cubicBezTo>
                <a:cubicBezTo>
                  <a:pt x="16899" y="6783"/>
                  <a:pt x="16935" y="6733"/>
                  <a:pt x="16965" y="6688"/>
                </a:cubicBezTo>
                <a:cubicBezTo>
                  <a:pt x="16989" y="6653"/>
                  <a:pt x="17007" y="6624"/>
                  <a:pt x="17009" y="6614"/>
                </a:cubicBezTo>
                <a:cubicBezTo>
                  <a:pt x="17004" y="6596"/>
                  <a:pt x="16911" y="6482"/>
                  <a:pt x="16790" y="6348"/>
                </a:cubicBezTo>
                <a:lnTo>
                  <a:pt x="16597" y="6133"/>
                </a:lnTo>
                <a:lnTo>
                  <a:pt x="16589" y="6125"/>
                </a:lnTo>
                <a:cubicBezTo>
                  <a:pt x="16584" y="6122"/>
                  <a:pt x="16569" y="6108"/>
                  <a:pt x="16567" y="6108"/>
                </a:cubicBezTo>
                <a:close/>
                <a:moveTo>
                  <a:pt x="21585" y="6455"/>
                </a:moveTo>
                <a:cubicBezTo>
                  <a:pt x="21582" y="6456"/>
                  <a:pt x="21491" y="6500"/>
                  <a:pt x="21459" y="6515"/>
                </a:cubicBezTo>
                <a:cubicBezTo>
                  <a:pt x="21408" y="6540"/>
                  <a:pt x="21388" y="6547"/>
                  <a:pt x="21311" y="6587"/>
                </a:cubicBezTo>
                <a:cubicBezTo>
                  <a:pt x="21060" y="6718"/>
                  <a:pt x="20794" y="6838"/>
                  <a:pt x="20495" y="6963"/>
                </a:cubicBezTo>
                <a:cubicBezTo>
                  <a:pt x="20488" y="6966"/>
                  <a:pt x="20481" y="6971"/>
                  <a:pt x="20475" y="6973"/>
                </a:cubicBezTo>
                <a:cubicBezTo>
                  <a:pt x="20469" y="6975"/>
                  <a:pt x="20465" y="6975"/>
                  <a:pt x="20459" y="6977"/>
                </a:cubicBezTo>
                <a:cubicBezTo>
                  <a:pt x="20080" y="7134"/>
                  <a:pt x="19644" y="7297"/>
                  <a:pt x="19083" y="7487"/>
                </a:cubicBezTo>
                <a:cubicBezTo>
                  <a:pt x="18852" y="7566"/>
                  <a:pt x="18744" y="7608"/>
                  <a:pt x="18644" y="7648"/>
                </a:cubicBezTo>
                <a:cubicBezTo>
                  <a:pt x="18617" y="7660"/>
                  <a:pt x="18558" y="7679"/>
                  <a:pt x="18537" y="7690"/>
                </a:cubicBezTo>
                <a:cubicBezTo>
                  <a:pt x="18516" y="7700"/>
                  <a:pt x="18504" y="7709"/>
                  <a:pt x="18488" y="7719"/>
                </a:cubicBezTo>
                <a:cubicBezTo>
                  <a:pt x="18469" y="7730"/>
                  <a:pt x="18446" y="7742"/>
                  <a:pt x="18431" y="7754"/>
                </a:cubicBezTo>
                <a:cubicBezTo>
                  <a:pt x="18404" y="7775"/>
                  <a:pt x="18382" y="7798"/>
                  <a:pt x="18358" y="7826"/>
                </a:cubicBezTo>
                <a:cubicBezTo>
                  <a:pt x="18309" y="7885"/>
                  <a:pt x="18280" y="7929"/>
                  <a:pt x="18269" y="7952"/>
                </a:cubicBezTo>
                <a:cubicBezTo>
                  <a:pt x="18265" y="7959"/>
                  <a:pt x="18258" y="7968"/>
                  <a:pt x="18257" y="7972"/>
                </a:cubicBezTo>
                <a:cubicBezTo>
                  <a:pt x="18261" y="7980"/>
                  <a:pt x="18306" y="7974"/>
                  <a:pt x="18365" y="7962"/>
                </a:cubicBezTo>
                <a:cubicBezTo>
                  <a:pt x="18536" y="7911"/>
                  <a:pt x="18962" y="7824"/>
                  <a:pt x="19519" y="7731"/>
                </a:cubicBezTo>
                <a:cubicBezTo>
                  <a:pt x="19743" y="7693"/>
                  <a:pt x="20161" y="7624"/>
                  <a:pt x="20448" y="7576"/>
                </a:cubicBezTo>
                <a:cubicBezTo>
                  <a:pt x="20734" y="7528"/>
                  <a:pt x="21110" y="7453"/>
                  <a:pt x="21284" y="7411"/>
                </a:cubicBezTo>
                <a:lnTo>
                  <a:pt x="21565" y="7345"/>
                </a:lnTo>
                <a:cubicBezTo>
                  <a:pt x="21573" y="7336"/>
                  <a:pt x="21580" y="7326"/>
                  <a:pt x="21585" y="7306"/>
                </a:cubicBezTo>
                <a:cubicBezTo>
                  <a:pt x="21588" y="7287"/>
                  <a:pt x="21591" y="7272"/>
                  <a:pt x="21593" y="7229"/>
                </a:cubicBezTo>
                <a:cubicBezTo>
                  <a:pt x="21598" y="7164"/>
                  <a:pt x="21600" y="7068"/>
                  <a:pt x="21600" y="6901"/>
                </a:cubicBezTo>
                <a:cubicBezTo>
                  <a:pt x="21600" y="6899"/>
                  <a:pt x="21600" y="6898"/>
                  <a:pt x="21600" y="6897"/>
                </a:cubicBezTo>
                <a:cubicBezTo>
                  <a:pt x="21600" y="6896"/>
                  <a:pt x="21600" y="6896"/>
                  <a:pt x="21600" y="6895"/>
                </a:cubicBezTo>
                <a:cubicBezTo>
                  <a:pt x="21600" y="6895"/>
                  <a:pt x="21600" y="6893"/>
                  <a:pt x="21600" y="6893"/>
                </a:cubicBezTo>
                <a:cubicBezTo>
                  <a:pt x="21600" y="6880"/>
                  <a:pt x="21600" y="6881"/>
                  <a:pt x="21600" y="6868"/>
                </a:cubicBezTo>
                <a:cubicBezTo>
                  <a:pt x="21599" y="6678"/>
                  <a:pt x="21595" y="6542"/>
                  <a:pt x="21590" y="6505"/>
                </a:cubicBezTo>
                <a:cubicBezTo>
                  <a:pt x="21588" y="6491"/>
                  <a:pt x="21586" y="6456"/>
                  <a:pt x="21585" y="6455"/>
                </a:cubicBezTo>
                <a:close/>
                <a:moveTo>
                  <a:pt x="15157" y="7044"/>
                </a:moveTo>
                <a:cubicBezTo>
                  <a:pt x="15147" y="7043"/>
                  <a:pt x="15137" y="7045"/>
                  <a:pt x="15127" y="7050"/>
                </a:cubicBezTo>
                <a:cubicBezTo>
                  <a:pt x="15104" y="7061"/>
                  <a:pt x="15111" y="7069"/>
                  <a:pt x="15144" y="7070"/>
                </a:cubicBezTo>
                <a:cubicBezTo>
                  <a:pt x="15173" y="7072"/>
                  <a:pt x="15190" y="7065"/>
                  <a:pt x="15181" y="7054"/>
                </a:cubicBezTo>
                <a:cubicBezTo>
                  <a:pt x="15176" y="7048"/>
                  <a:pt x="15167" y="7044"/>
                  <a:pt x="15157" y="7044"/>
                </a:cubicBezTo>
                <a:close/>
                <a:moveTo>
                  <a:pt x="8563" y="7281"/>
                </a:moveTo>
                <a:cubicBezTo>
                  <a:pt x="8535" y="7281"/>
                  <a:pt x="8510" y="7285"/>
                  <a:pt x="8494" y="7289"/>
                </a:cubicBezTo>
                <a:cubicBezTo>
                  <a:pt x="8477" y="7294"/>
                  <a:pt x="8467" y="7301"/>
                  <a:pt x="8470" y="7308"/>
                </a:cubicBezTo>
                <a:cubicBezTo>
                  <a:pt x="8475" y="7322"/>
                  <a:pt x="8518" y="7429"/>
                  <a:pt x="8564" y="7547"/>
                </a:cubicBezTo>
                <a:cubicBezTo>
                  <a:pt x="8568" y="7557"/>
                  <a:pt x="8569" y="7556"/>
                  <a:pt x="8573" y="7566"/>
                </a:cubicBezTo>
                <a:cubicBezTo>
                  <a:pt x="8612" y="7665"/>
                  <a:pt x="8645" y="7743"/>
                  <a:pt x="8652" y="7752"/>
                </a:cubicBezTo>
                <a:cubicBezTo>
                  <a:pt x="8653" y="7744"/>
                  <a:pt x="8653" y="7650"/>
                  <a:pt x="8652" y="7522"/>
                </a:cubicBezTo>
                <a:lnTo>
                  <a:pt x="8648" y="7281"/>
                </a:lnTo>
                <a:lnTo>
                  <a:pt x="8563" y="7281"/>
                </a:lnTo>
                <a:close/>
                <a:moveTo>
                  <a:pt x="13236" y="7669"/>
                </a:moveTo>
                <a:cubicBezTo>
                  <a:pt x="13233" y="7685"/>
                  <a:pt x="13231" y="7761"/>
                  <a:pt x="13231" y="7913"/>
                </a:cubicBezTo>
                <a:cubicBezTo>
                  <a:pt x="13231" y="7928"/>
                  <a:pt x="13231" y="7921"/>
                  <a:pt x="13231" y="7937"/>
                </a:cubicBezTo>
                <a:cubicBezTo>
                  <a:pt x="13231" y="7942"/>
                  <a:pt x="13231" y="7941"/>
                  <a:pt x="13231" y="7946"/>
                </a:cubicBezTo>
                <a:cubicBezTo>
                  <a:pt x="13231" y="7950"/>
                  <a:pt x="13231" y="7950"/>
                  <a:pt x="13231" y="7954"/>
                </a:cubicBezTo>
                <a:cubicBezTo>
                  <a:pt x="13231" y="8078"/>
                  <a:pt x="13231" y="8174"/>
                  <a:pt x="13232" y="8216"/>
                </a:cubicBezTo>
                <a:cubicBezTo>
                  <a:pt x="13234" y="8261"/>
                  <a:pt x="13237" y="8256"/>
                  <a:pt x="13239" y="8187"/>
                </a:cubicBezTo>
                <a:cubicBezTo>
                  <a:pt x="13244" y="8059"/>
                  <a:pt x="13243" y="7861"/>
                  <a:pt x="13239" y="7723"/>
                </a:cubicBezTo>
                <a:cubicBezTo>
                  <a:pt x="13238" y="7692"/>
                  <a:pt x="13237" y="7677"/>
                  <a:pt x="13236" y="7669"/>
                </a:cubicBezTo>
                <a:close/>
                <a:moveTo>
                  <a:pt x="0" y="7683"/>
                </a:moveTo>
                <a:lnTo>
                  <a:pt x="0" y="7995"/>
                </a:lnTo>
                <a:lnTo>
                  <a:pt x="0" y="7997"/>
                </a:lnTo>
                <a:lnTo>
                  <a:pt x="0" y="7999"/>
                </a:lnTo>
                <a:lnTo>
                  <a:pt x="0" y="8001"/>
                </a:lnTo>
                <a:cubicBezTo>
                  <a:pt x="0" y="8138"/>
                  <a:pt x="1" y="8205"/>
                  <a:pt x="7" y="8255"/>
                </a:cubicBezTo>
                <a:cubicBezTo>
                  <a:pt x="13" y="8295"/>
                  <a:pt x="24" y="8313"/>
                  <a:pt x="42" y="8323"/>
                </a:cubicBezTo>
                <a:lnTo>
                  <a:pt x="91" y="8338"/>
                </a:lnTo>
                <a:cubicBezTo>
                  <a:pt x="141" y="8353"/>
                  <a:pt x="500" y="8360"/>
                  <a:pt x="887" y="8350"/>
                </a:cubicBezTo>
                <a:cubicBezTo>
                  <a:pt x="1821" y="8328"/>
                  <a:pt x="2361" y="8334"/>
                  <a:pt x="2735" y="8369"/>
                </a:cubicBezTo>
                <a:cubicBezTo>
                  <a:pt x="2752" y="8370"/>
                  <a:pt x="2768" y="8371"/>
                  <a:pt x="2784" y="8373"/>
                </a:cubicBezTo>
                <a:cubicBezTo>
                  <a:pt x="2815" y="8376"/>
                  <a:pt x="2855" y="8378"/>
                  <a:pt x="2883" y="8381"/>
                </a:cubicBezTo>
                <a:cubicBezTo>
                  <a:pt x="2904" y="8384"/>
                  <a:pt x="2934" y="8393"/>
                  <a:pt x="2956" y="8396"/>
                </a:cubicBezTo>
                <a:cubicBezTo>
                  <a:pt x="2969" y="8398"/>
                  <a:pt x="2982" y="8398"/>
                  <a:pt x="2996" y="8400"/>
                </a:cubicBezTo>
                <a:cubicBezTo>
                  <a:pt x="3036" y="8406"/>
                  <a:pt x="3085" y="8418"/>
                  <a:pt x="3127" y="8425"/>
                </a:cubicBezTo>
                <a:cubicBezTo>
                  <a:pt x="3523" y="8488"/>
                  <a:pt x="3986" y="8583"/>
                  <a:pt x="4204" y="8656"/>
                </a:cubicBezTo>
                <a:cubicBezTo>
                  <a:pt x="4328" y="8697"/>
                  <a:pt x="4395" y="8718"/>
                  <a:pt x="4431" y="8722"/>
                </a:cubicBezTo>
                <a:cubicBezTo>
                  <a:pt x="4446" y="8724"/>
                  <a:pt x="4454" y="8722"/>
                  <a:pt x="4460" y="8718"/>
                </a:cubicBezTo>
                <a:cubicBezTo>
                  <a:pt x="4461" y="8717"/>
                  <a:pt x="4464" y="8717"/>
                  <a:pt x="4465" y="8716"/>
                </a:cubicBezTo>
                <a:cubicBezTo>
                  <a:pt x="4470" y="8709"/>
                  <a:pt x="4473" y="8698"/>
                  <a:pt x="4473" y="8685"/>
                </a:cubicBezTo>
                <a:cubicBezTo>
                  <a:pt x="4473" y="8672"/>
                  <a:pt x="4460" y="8654"/>
                  <a:pt x="4436" y="8629"/>
                </a:cubicBezTo>
                <a:cubicBezTo>
                  <a:pt x="4417" y="8610"/>
                  <a:pt x="4386" y="8584"/>
                  <a:pt x="4355" y="8559"/>
                </a:cubicBezTo>
                <a:cubicBezTo>
                  <a:pt x="4332" y="8540"/>
                  <a:pt x="4299" y="8518"/>
                  <a:pt x="4270" y="8497"/>
                </a:cubicBezTo>
                <a:cubicBezTo>
                  <a:pt x="4223" y="8463"/>
                  <a:pt x="4167" y="8427"/>
                  <a:pt x="4110" y="8389"/>
                </a:cubicBezTo>
                <a:cubicBezTo>
                  <a:pt x="3957" y="8294"/>
                  <a:pt x="3785" y="8202"/>
                  <a:pt x="3639" y="8142"/>
                </a:cubicBezTo>
                <a:cubicBezTo>
                  <a:pt x="3541" y="8103"/>
                  <a:pt x="3436" y="8065"/>
                  <a:pt x="3321" y="8028"/>
                </a:cubicBezTo>
                <a:cubicBezTo>
                  <a:pt x="3215" y="7994"/>
                  <a:pt x="3102" y="7962"/>
                  <a:pt x="2988" y="7931"/>
                </a:cubicBezTo>
                <a:cubicBezTo>
                  <a:pt x="2597" y="7835"/>
                  <a:pt x="2177" y="7789"/>
                  <a:pt x="1490" y="7764"/>
                </a:cubicBezTo>
                <a:cubicBezTo>
                  <a:pt x="1019" y="7747"/>
                  <a:pt x="490" y="7722"/>
                  <a:pt x="316" y="7708"/>
                </a:cubicBezTo>
                <a:lnTo>
                  <a:pt x="0" y="7683"/>
                </a:lnTo>
                <a:close/>
                <a:moveTo>
                  <a:pt x="11490" y="7869"/>
                </a:moveTo>
                <a:lnTo>
                  <a:pt x="11587" y="7937"/>
                </a:lnTo>
                <a:cubicBezTo>
                  <a:pt x="11650" y="7980"/>
                  <a:pt x="11685" y="7999"/>
                  <a:pt x="11705" y="7999"/>
                </a:cubicBezTo>
                <a:cubicBezTo>
                  <a:pt x="11714" y="7999"/>
                  <a:pt x="11720" y="7993"/>
                  <a:pt x="11724" y="7983"/>
                </a:cubicBezTo>
                <a:cubicBezTo>
                  <a:pt x="11727" y="7972"/>
                  <a:pt x="11729" y="7958"/>
                  <a:pt x="11729" y="7937"/>
                </a:cubicBezTo>
                <a:cubicBezTo>
                  <a:pt x="11729" y="7923"/>
                  <a:pt x="11727" y="7911"/>
                  <a:pt x="11724" y="7902"/>
                </a:cubicBezTo>
                <a:cubicBezTo>
                  <a:pt x="11720" y="7893"/>
                  <a:pt x="11716" y="7884"/>
                  <a:pt x="11707" y="7880"/>
                </a:cubicBezTo>
                <a:cubicBezTo>
                  <a:pt x="11689" y="7870"/>
                  <a:pt x="11660" y="7869"/>
                  <a:pt x="11609" y="7869"/>
                </a:cubicBezTo>
                <a:lnTo>
                  <a:pt x="11581" y="7869"/>
                </a:lnTo>
                <a:lnTo>
                  <a:pt x="11490" y="7869"/>
                </a:lnTo>
                <a:close/>
                <a:moveTo>
                  <a:pt x="21600" y="8030"/>
                </a:moveTo>
                <a:lnTo>
                  <a:pt x="21343" y="8053"/>
                </a:lnTo>
                <a:cubicBezTo>
                  <a:pt x="21201" y="8065"/>
                  <a:pt x="20680" y="8091"/>
                  <a:pt x="20183" y="8111"/>
                </a:cubicBezTo>
                <a:cubicBezTo>
                  <a:pt x="19696" y="8130"/>
                  <a:pt x="19184" y="8168"/>
                  <a:pt x="19023" y="8195"/>
                </a:cubicBezTo>
                <a:cubicBezTo>
                  <a:pt x="19003" y="8198"/>
                  <a:pt x="18986" y="8203"/>
                  <a:pt x="18967" y="8206"/>
                </a:cubicBezTo>
                <a:cubicBezTo>
                  <a:pt x="18635" y="8273"/>
                  <a:pt x="18010" y="8462"/>
                  <a:pt x="17911" y="8528"/>
                </a:cubicBezTo>
                <a:cubicBezTo>
                  <a:pt x="17872" y="8554"/>
                  <a:pt x="17773" y="8662"/>
                  <a:pt x="17694" y="8769"/>
                </a:cubicBezTo>
                <a:lnTo>
                  <a:pt x="17674" y="8796"/>
                </a:lnTo>
                <a:cubicBezTo>
                  <a:pt x="17618" y="8877"/>
                  <a:pt x="17582" y="8941"/>
                  <a:pt x="17584" y="8955"/>
                </a:cubicBezTo>
                <a:lnTo>
                  <a:pt x="17655" y="8934"/>
                </a:lnTo>
                <a:cubicBezTo>
                  <a:pt x="17704" y="8921"/>
                  <a:pt x="17812" y="8898"/>
                  <a:pt x="17912" y="8877"/>
                </a:cubicBezTo>
                <a:cubicBezTo>
                  <a:pt x="18095" y="8838"/>
                  <a:pt x="18307" y="8797"/>
                  <a:pt x="18479" y="8769"/>
                </a:cubicBezTo>
                <a:cubicBezTo>
                  <a:pt x="18887" y="8704"/>
                  <a:pt x="19200" y="8673"/>
                  <a:pt x="19536" y="8670"/>
                </a:cubicBezTo>
                <a:cubicBezTo>
                  <a:pt x="19563" y="8670"/>
                  <a:pt x="19591" y="8668"/>
                  <a:pt x="19620" y="8668"/>
                </a:cubicBezTo>
                <a:cubicBezTo>
                  <a:pt x="19620" y="8668"/>
                  <a:pt x="19621" y="8668"/>
                  <a:pt x="19622" y="8668"/>
                </a:cubicBezTo>
                <a:cubicBezTo>
                  <a:pt x="19745" y="8669"/>
                  <a:pt x="19874" y="8675"/>
                  <a:pt x="20012" y="8683"/>
                </a:cubicBezTo>
                <a:cubicBezTo>
                  <a:pt x="20326" y="8700"/>
                  <a:pt x="20618" y="8707"/>
                  <a:pt x="20870" y="8709"/>
                </a:cubicBezTo>
                <a:cubicBezTo>
                  <a:pt x="21047" y="8709"/>
                  <a:pt x="21223" y="8707"/>
                  <a:pt x="21302" y="8705"/>
                </a:cubicBezTo>
                <a:cubicBezTo>
                  <a:pt x="21303" y="8705"/>
                  <a:pt x="21303" y="8705"/>
                  <a:pt x="21304" y="8705"/>
                </a:cubicBezTo>
                <a:cubicBezTo>
                  <a:pt x="21393" y="8701"/>
                  <a:pt x="21459" y="8694"/>
                  <a:pt x="21494" y="8685"/>
                </a:cubicBezTo>
                <a:lnTo>
                  <a:pt x="21563" y="8668"/>
                </a:lnTo>
                <a:cubicBezTo>
                  <a:pt x="21589" y="8648"/>
                  <a:pt x="21599" y="8569"/>
                  <a:pt x="21600" y="8379"/>
                </a:cubicBezTo>
                <a:cubicBezTo>
                  <a:pt x="21600" y="8365"/>
                  <a:pt x="21600" y="8363"/>
                  <a:pt x="21600" y="8348"/>
                </a:cubicBezTo>
                <a:lnTo>
                  <a:pt x="21600" y="8344"/>
                </a:lnTo>
                <a:lnTo>
                  <a:pt x="21600" y="8342"/>
                </a:lnTo>
                <a:lnTo>
                  <a:pt x="21600" y="8030"/>
                </a:lnTo>
                <a:close/>
                <a:moveTo>
                  <a:pt x="14832" y="8445"/>
                </a:moveTo>
                <a:cubicBezTo>
                  <a:pt x="14818" y="8450"/>
                  <a:pt x="14830" y="8474"/>
                  <a:pt x="14861" y="8517"/>
                </a:cubicBezTo>
                <a:cubicBezTo>
                  <a:pt x="14891" y="8553"/>
                  <a:pt x="14917" y="8576"/>
                  <a:pt x="14938" y="8584"/>
                </a:cubicBezTo>
                <a:cubicBezTo>
                  <a:pt x="14947" y="8584"/>
                  <a:pt x="14955" y="8582"/>
                  <a:pt x="14964" y="8575"/>
                </a:cubicBezTo>
                <a:cubicBezTo>
                  <a:pt x="14971" y="8569"/>
                  <a:pt x="14978" y="8559"/>
                  <a:pt x="14987" y="8546"/>
                </a:cubicBezTo>
                <a:cubicBezTo>
                  <a:pt x="15008" y="8514"/>
                  <a:pt x="14990" y="8496"/>
                  <a:pt x="14918" y="8468"/>
                </a:cubicBezTo>
                <a:cubicBezTo>
                  <a:pt x="14891" y="8458"/>
                  <a:pt x="14871" y="8451"/>
                  <a:pt x="14856" y="8447"/>
                </a:cubicBezTo>
                <a:cubicBezTo>
                  <a:pt x="14845" y="8445"/>
                  <a:pt x="14837" y="8443"/>
                  <a:pt x="14832" y="8445"/>
                </a:cubicBezTo>
                <a:close/>
                <a:moveTo>
                  <a:pt x="2840" y="8817"/>
                </a:moveTo>
                <a:cubicBezTo>
                  <a:pt x="2367" y="8818"/>
                  <a:pt x="1880" y="8834"/>
                  <a:pt x="1645" y="8866"/>
                </a:cubicBezTo>
                <a:cubicBezTo>
                  <a:pt x="1420" y="8897"/>
                  <a:pt x="1034" y="8916"/>
                  <a:pt x="639" y="8914"/>
                </a:cubicBezTo>
                <a:lnTo>
                  <a:pt x="0" y="8908"/>
                </a:lnTo>
                <a:lnTo>
                  <a:pt x="0" y="9162"/>
                </a:lnTo>
                <a:lnTo>
                  <a:pt x="0" y="9164"/>
                </a:lnTo>
                <a:lnTo>
                  <a:pt x="0" y="9166"/>
                </a:lnTo>
                <a:lnTo>
                  <a:pt x="0" y="9176"/>
                </a:lnTo>
                <a:cubicBezTo>
                  <a:pt x="0" y="9185"/>
                  <a:pt x="0" y="9187"/>
                  <a:pt x="0" y="9195"/>
                </a:cubicBezTo>
                <a:cubicBezTo>
                  <a:pt x="0" y="9240"/>
                  <a:pt x="0" y="9283"/>
                  <a:pt x="2" y="9312"/>
                </a:cubicBezTo>
                <a:cubicBezTo>
                  <a:pt x="3" y="9347"/>
                  <a:pt x="7" y="9369"/>
                  <a:pt x="12" y="9389"/>
                </a:cubicBezTo>
                <a:cubicBezTo>
                  <a:pt x="17" y="9408"/>
                  <a:pt x="25" y="9422"/>
                  <a:pt x="35" y="9434"/>
                </a:cubicBezTo>
                <a:cubicBezTo>
                  <a:pt x="46" y="9446"/>
                  <a:pt x="59" y="9456"/>
                  <a:pt x="77" y="9467"/>
                </a:cubicBezTo>
                <a:cubicBezTo>
                  <a:pt x="138" y="9506"/>
                  <a:pt x="219" y="9542"/>
                  <a:pt x="303" y="9576"/>
                </a:cubicBezTo>
                <a:cubicBezTo>
                  <a:pt x="412" y="9619"/>
                  <a:pt x="534" y="9655"/>
                  <a:pt x="661" y="9680"/>
                </a:cubicBezTo>
                <a:cubicBezTo>
                  <a:pt x="785" y="9704"/>
                  <a:pt x="911" y="9719"/>
                  <a:pt x="942" y="9713"/>
                </a:cubicBezTo>
                <a:cubicBezTo>
                  <a:pt x="972" y="9707"/>
                  <a:pt x="1057" y="9691"/>
                  <a:pt x="1132" y="9680"/>
                </a:cubicBezTo>
                <a:cubicBezTo>
                  <a:pt x="1134" y="9679"/>
                  <a:pt x="1137" y="9680"/>
                  <a:pt x="1139" y="9680"/>
                </a:cubicBezTo>
                <a:cubicBezTo>
                  <a:pt x="1249" y="9655"/>
                  <a:pt x="1382" y="9622"/>
                  <a:pt x="1517" y="9587"/>
                </a:cubicBezTo>
                <a:cubicBezTo>
                  <a:pt x="1574" y="9571"/>
                  <a:pt x="1611" y="9560"/>
                  <a:pt x="1674" y="9543"/>
                </a:cubicBezTo>
                <a:cubicBezTo>
                  <a:pt x="1798" y="9511"/>
                  <a:pt x="2055" y="9430"/>
                  <a:pt x="2246" y="9364"/>
                </a:cubicBezTo>
                <a:cubicBezTo>
                  <a:pt x="2383" y="9316"/>
                  <a:pt x="2498" y="9278"/>
                  <a:pt x="2607" y="9248"/>
                </a:cubicBezTo>
                <a:cubicBezTo>
                  <a:pt x="2617" y="9246"/>
                  <a:pt x="2620" y="9243"/>
                  <a:pt x="2629" y="9240"/>
                </a:cubicBezTo>
                <a:cubicBezTo>
                  <a:pt x="2682" y="9225"/>
                  <a:pt x="2743" y="9216"/>
                  <a:pt x="2806" y="9207"/>
                </a:cubicBezTo>
                <a:cubicBezTo>
                  <a:pt x="3054" y="9160"/>
                  <a:pt x="3316" y="9145"/>
                  <a:pt x="3778" y="9145"/>
                </a:cubicBezTo>
                <a:cubicBezTo>
                  <a:pt x="3937" y="9145"/>
                  <a:pt x="3978" y="9142"/>
                  <a:pt x="4073" y="9141"/>
                </a:cubicBezTo>
                <a:cubicBezTo>
                  <a:pt x="4316" y="9131"/>
                  <a:pt x="4451" y="9117"/>
                  <a:pt x="4466" y="9093"/>
                </a:cubicBezTo>
                <a:cubicBezTo>
                  <a:pt x="4466" y="9091"/>
                  <a:pt x="4467" y="9091"/>
                  <a:pt x="4466" y="9089"/>
                </a:cubicBezTo>
                <a:cubicBezTo>
                  <a:pt x="4457" y="9029"/>
                  <a:pt x="4331" y="8960"/>
                  <a:pt x="4148" y="8908"/>
                </a:cubicBezTo>
                <a:cubicBezTo>
                  <a:pt x="4033" y="8880"/>
                  <a:pt x="3873" y="8861"/>
                  <a:pt x="3711" y="8844"/>
                </a:cubicBezTo>
                <a:cubicBezTo>
                  <a:pt x="3485" y="8827"/>
                  <a:pt x="3187" y="8816"/>
                  <a:pt x="2840" y="8817"/>
                </a:cubicBezTo>
                <a:close/>
                <a:moveTo>
                  <a:pt x="18602" y="9151"/>
                </a:moveTo>
                <a:cubicBezTo>
                  <a:pt x="18526" y="9152"/>
                  <a:pt x="18450" y="9153"/>
                  <a:pt x="18377" y="9155"/>
                </a:cubicBezTo>
                <a:cubicBezTo>
                  <a:pt x="18240" y="9160"/>
                  <a:pt x="18115" y="9170"/>
                  <a:pt x="17997" y="9180"/>
                </a:cubicBezTo>
                <a:cubicBezTo>
                  <a:pt x="17943" y="9185"/>
                  <a:pt x="17880" y="9188"/>
                  <a:pt x="17832" y="9195"/>
                </a:cubicBezTo>
                <a:cubicBezTo>
                  <a:pt x="17757" y="9203"/>
                  <a:pt x="17685" y="9212"/>
                  <a:pt x="17625" y="9223"/>
                </a:cubicBezTo>
                <a:cubicBezTo>
                  <a:pt x="17556" y="9236"/>
                  <a:pt x="17496" y="9251"/>
                  <a:pt x="17450" y="9267"/>
                </a:cubicBezTo>
                <a:cubicBezTo>
                  <a:pt x="17373" y="9293"/>
                  <a:pt x="17282" y="9351"/>
                  <a:pt x="17246" y="9397"/>
                </a:cubicBezTo>
                <a:lnTo>
                  <a:pt x="17245" y="9399"/>
                </a:lnTo>
                <a:lnTo>
                  <a:pt x="17181" y="9482"/>
                </a:lnTo>
                <a:lnTo>
                  <a:pt x="17182" y="9482"/>
                </a:lnTo>
                <a:lnTo>
                  <a:pt x="17211" y="9484"/>
                </a:lnTo>
                <a:lnTo>
                  <a:pt x="17992" y="9500"/>
                </a:lnTo>
                <a:cubicBezTo>
                  <a:pt x="18834" y="9518"/>
                  <a:pt x="18820" y="9514"/>
                  <a:pt x="19432" y="9729"/>
                </a:cubicBezTo>
                <a:cubicBezTo>
                  <a:pt x="19530" y="9763"/>
                  <a:pt x="19652" y="9801"/>
                  <a:pt x="19790" y="9843"/>
                </a:cubicBezTo>
                <a:cubicBezTo>
                  <a:pt x="19814" y="9850"/>
                  <a:pt x="19828" y="9856"/>
                  <a:pt x="19852" y="9863"/>
                </a:cubicBezTo>
                <a:cubicBezTo>
                  <a:pt x="19874" y="9870"/>
                  <a:pt x="19898" y="9875"/>
                  <a:pt x="19921" y="9882"/>
                </a:cubicBezTo>
                <a:cubicBezTo>
                  <a:pt x="20013" y="9906"/>
                  <a:pt x="20170" y="9947"/>
                  <a:pt x="20321" y="9987"/>
                </a:cubicBezTo>
                <a:cubicBezTo>
                  <a:pt x="20409" y="10011"/>
                  <a:pt x="20474" y="10030"/>
                  <a:pt x="20530" y="10043"/>
                </a:cubicBezTo>
                <a:cubicBezTo>
                  <a:pt x="20551" y="10046"/>
                  <a:pt x="20572" y="10050"/>
                  <a:pt x="20594" y="10053"/>
                </a:cubicBezTo>
                <a:cubicBezTo>
                  <a:pt x="20628" y="10058"/>
                  <a:pt x="20666" y="10067"/>
                  <a:pt x="20695" y="10070"/>
                </a:cubicBezTo>
                <a:cubicBezTo>
                  <a:pt x="20723" y="10071"/>
                  <a:pt x="20751" y="10068"/>
                  <a:pt x="20779" y="10066"/>
                </a:cubicBezTo>
                <a:cubicBezTo>
                  <a:pt x="20792" y="10065"/>
                  <a:pt x="20804" y="10063"/>
                  <a:pt x="20818" y="10062"/>
                </a:cubicBezTo>
                <a:cubicBezTo>
                  <a:pt x="20856" y="10056"/>
                  <a:pt x="20897" y="10050"/>
                  <a:pt x="20951" y="10039"/>
                </a:cubicBezTo>
                <a:cubicBezTo>
                  <a:pt x="21031" y="10022"/>
                  <a:pt x="21100" y="10002"/>
                  <a:pt x="21169" y="9979"/>
                </a:cubicBezTo>
                <a:cubicBezTo>
                  <a:pt x="21188" y="9973"/>
                  <a:pt x="21207" y="9967"/>
                  <a:pt x="21225" y="9960"/>
                </a:cubicBezTo>
                <a:cubicBezTo>
                  <a:pt x="21301" y="9933"/>
                  <a:pt x="21381" y="9901"/>
                  <a:pt x="21474" y="9855"/>
                </a:cubicBezTo>
                <a:lnTo>
                  <a:pt x="21481" y="9851"/>
                </a:lnTo>
                <a:lnTo>
                  <a:pt x="21600" y="9793"/>
                </a:lnTo>
                <a:lnTo>
                  <a:pt x="21600" y="9531"/>
                </a:lnTo>
                <a:lnTo>
                  <a:pt x="21600" y="9525"/>
                </a:lnTo>
                <a:lnTo>
                  <a:pt x="21600" y="9259"/>
                </a:lnTo>
                <a:lnTo>
                  <a:pt x="21543" y="9257"/>
                </a:lnTo>
                <a:lnTo>
                  <a:pt x="21538" y="9257"/>
                </a:lnTo>
                <a:lnTo>
                  <a:pt x="20947" y="9259"/>
                </a:lnTo>
                <a:cubicBezTo>
                  <a:pt x="20542" y="9260"/>
                  <a:pt x="20105" y="9238"/>
                  <a:pt x="19800" y="9203"/>
                </a:cubicBezTo>
                <a:cubicBezTo>
                  <a:pt x="19621" y="9182"/>
                  <a:pt x="19423" y="9169"/>
                  <a:pt x="19223" y="9159"/>
                </a:cubicBezTo>
                <a:cubicBezTo>
                  <a:pt x="19142" y="9156"/>
                  <a:pt x="19061" y="9155"/>
                  <a:pt x="18979" y="9153"/>
                </a:cubicBezTo>
                <a:cubicBezTo>
                  <a:pt x="18852" y="9151"/>
                  <a:pt x="18726" y="9150"/>
                  <a:pt x="18602" y="9151"/>
                </a:cubicBezTo>
                <a:close/>
                <a:moveTo>
                  <a:pt x="6996" y="9343"/>
                </a:moveTo>
                <a:cubicBezTo>
                  <a:pt x="6982" y="9343"/>
                  <a:pt x="6969" y="9343"/>
                  <a:pt x="6959" y="9347"/>
                </a:cubicBezTo>
                <a:cubicBezTo>
                  <a:pt x="6956" y="9349"/>
                  <a:pt x="6951" y="9351"/>
                  <a:pt x="6949" y="9354"/>
                </a:cubicBezTo>
                <a:cubicBezTo>
                  <a:pt x="6945" y="9357"/>
                  <a:pt x="6944" y="9363"/>
                  <a:pt x="6941" y="9368"/>
                </a:cubicBezTo>
                <a:cubicBezTo>
                  <a:pt x="6934" y="9383"/>
                  <a:pt x="6931" y="9395"/>
                  <a:pt x="6927" y="9407"/>
                </a:cubicBezTo>
                <a:cubicBezTo>
                  <a:pt x="6930" y="9445"/>
                  <a:pt x="6980" y="9490"/>
                  <a:pt x="7092" y="9558"/>
                </a:cubicBezTo>
                <a:cubicBezTo>
                  <a:pt x="7196" y="9616"/>
                  <a:pt x="7319" y="9674"/>
                  <a:pt x="7382" y="9686"/>
                </a:cubicBezTo>
                <a:cubicBezTo>
                  <a:pt x="7445" y="9698"/>
                  <a:pt x="7519" y="9744"/>
                  <a:pt x="7553" y="9789"/>
                </a:cubicBezTo>
                <a:cubicBezTo>
                  <a:pt x="7587" y="9833"/>
                  <a:pt x="7885" y="10032"/>
                  <a:pt x="8216" y="10231"/>
                </a:cubicBezTo>
                <a:cubicBezTo>
                  <a:pt x="8547" y="10430"/>
                  <a:pt x="8831" y="10591"/>
                  <a:pt x="8847" y="10592"/>
                </a:cubicBezTo>
                <a:cubicBezTo>
                  <a:pt x="8863" y="10593"/>
                  <a:pt x="8892" y="10577"/>
                  <a:pt x="8909" y="10555"/>
                </a:cubicBezTo>
                <a:cubicBezTo>
                  <a:pt x="8915" y="10548"/>
                  <a:pt x="8918" y="10538"/>
                  <a:pt x="8919" y="10526"/>
                </a:cubicBezTo>
                <a:cubicBezTo>
                  <a:pt x="8919" y="10525"/>
                  <a:pt x="8919" y="10525"/>
                  <a:pt x="8919" y="10524"/>
                </a:cubicBezTo>
                <a:cubicBezTo>
                  <a:pt x="8918" y="10486"/>
                  <a:pt x="8899" y="10427"/>
                  <a:pt x="8865" y="10346"/>
                </a:cubicBezTo>
                <a:cubicBezTo>
                  <a:pt x="8862" y="10338"/>
                  <a:pt x="8861" y="10336"/>
                  <a:pt x="8857" y="10326"/>
                </a:cubicBezTo>
                <a:cubicBezTo>
                  <a:pt x="8857" y="10325"/>
                  <a:pt x="8857" y="10325"/>
                  <a:pt x="8857" y="10324"/>
                </a:cubicBezTo>
                <a:cubicBezTo>
                  <a:pt x="8835" y="10272"/>
                  <a:pt x="8815" y="10219"/>
                  <a:pt x="8800" y="10175"/>
                </a:cubicBezTo>
                <a:cubicBezTo>
                  <a:pt x="8800" y="10175"/>
                  <a:pt x="8800" y="10173"/>
                  <a:pt x="8800" y="10173"/>
                </a:cubicBezTo>
                <a:cubicBezTo>
                  <a:pt x="8785" y="10129"/>
                  <a:pt x="8775" y="10094"/>
                  <a:pt x="8775" y="10078"/>
                </a:cubicBezTo>
                <a:cubicBezTo>
                  <a:pt x="8775" y="10041"/>
                  <a:pt x="8573" y="9948"/>
                  <a:pt x="8127" y="9766"/>
                </a:cubicBezTo>
                <a:cubicBezTo>
                  <a:pt x="7943" y="9693"/>
                  <a:pt x="7787" y="9633"/>
                  <a:pt x="7584" y="9552"/>
                </a:cubicBezTo>
                <a:cubicBezTo>
                  <a:pt x="7375" y="9468"/>
                  <a:pt x="7267" y="9428"/>
                  <a:pt x="7171" y="9395"/>
                </a:cubicBezTo>
                <a:cubicBezTo>
                  <a:pt x="7132" y="9381"/>
                  <a:pt x="7077" y="9360"/>
                  <a:pt x="7059" y="9356"/>
                </a:cubicBezTo>
                <a:cubicBezTo>
                  <a:pt x="7034" y="9349"/>
                  <a:pt x="7012" y="9345"/>
                  <a:pt x="6996" y="9343"/>
                </a:cubicBezTo>
                <a:close/>
                <a:moveTo>
                  <a:pt x="3713" y="9393"/>
                </a:moveTo>
                <a:cubicBezTo>
                  <a:pt x="3637" y="9388"/>
                  <a:pt x="3552" y="9389"/>
                  <a:pt x="3432" y="9397"/>
                </a:cubicBezTo>
                <a:cubicBezTo>
                  <a:pt x="3109" y="9417"/>
                  <a:pt x="2852" y="9484"/>
                  <a:pt x="2512" y="9651"/>
                </a:cubicBezTo>
                <a:cubicBezTo>
                  <a:pt x="2398" y="9706"/>
                  <a:pt x="2275" y="9773"/>
                  <a:pt x="2138" y="9853"/>
                </a:cubicBezTo>
                <a:cubicBezTo>
                  <a:pt x="1899" y="9992"/>
                  <a:pt x="1694" y="10097"/>
                  <a:pt x="1501" y="10188"/>
                </a:cubicBezTo>
                <a:cubicBezTo>
                  <a:pt x="1456" y="10209"/>
                  <a:pt x="1414" y="10224"/>
                  <a:pt x="1371" y="10243"/>
                </a:cubicBezTo>
                <a:cubicBezTo>
                  <a:pt x="1274" y="10285"/>
                  <a:pt x="1175" y="10330"/>
                  <a:pt x="1085" y="10361"/>
                </a:cubicBezTo>
                <a:cubicBezTo>
                  <a:pt x="1079" y="10363"/>
                  <a:pt x="1071" y="10365"/>
                  <a:pt x="1065" y="10367"/>
                </a:cubicBezTo>
                <a:cubicBezTo>
                  <a:pt x="942" y="10408"/>
                  <a:pt x="824" y="10443"/>
                  <a:pt x="707" y="10466"/>
                </a:cubicBezTo>
                <a:cubicBezTo>
                  <a:pt x="582" y="10491"/>
                  <a:pt x="458" y="10506"/>
                  <a:pt x="330" y="10514"/>
                </a:cubicBezTo>
                <a:lnTo>
                  <a:pt x="62" y="10530"/>
                </a:lnTo>
                <a:lnTo>
                  <a:pt x="0" y="10536"/>
                </a:lnTo>
                <a:lnTo>
                  <a:pt x="0" y="10567"/>
                </a:lnTo>
                <a:lnTo>
                  <a:pt x="5" y="10625"/>
                </a:lnTo>
                <a:cubicBezTo>
                  <a:pt x="12" y="10698"/>
                  <a:pt x="43" y="10725"/>
                  <a:pt x="160" y="10774"/>
                </a:cubicBezTo>
                <a:cubicBezTo>
                  <a:pt x="170" y="10777"/>
                  <a:pt x="175" y="10780"/>
                  <a:pt x="187" y="10784"/>
                </a:cubicBezTo>
                <a:cubicBezTo>
                  <a:pt x="248" y="10808"/>
                  <a:pt x="338" y="10832"/>
                  <a:pt x="427" y="10856"/>
                </a:cubicBezTo>
                <a:cubicBezTo>
                  <a:pt x="455" y="10864"/>
                  <a:pt x="481" y="10874"/>
                  <a:pt x="508" y="10881"/>
                </a:cubicBezTo>
                <a:cubicBezTo>
                  <a:pt x="634" y="10912"/>
                  <a:pt x="763" y="10938"/>
                  <a:pt x="858" y="10949"/>
                </a:cubicBezTo>
                <a:cubicBezTo>
                  <a:pt x="910" y="10956"/>
                  <a:pt x="964" y="10959"/>
                  <a:pt x="1019" y="10958"/>
                </a:cubicBezTo>
                <a:cubicBezTo>
                  <a:pt x="1407" y="10945"/>
                  <a:pt x="1875" y="10730"/>
                  <a:pt x="2545" y="10266"/>
                </a:cubicBezTo>
                <a:cubicBezTo>
                  <a:pt x="3344" y="9713"/>
                  <a:pt x="3440" y="9662"/>
                  <a:pt x="3691" y="9661"/>
                </a:cubicBezTo>
                <a:cubicBezTo>
                  <a:pt x="3816" y="9661"/>
                  <a:pt x="4314" y="9747"/>
                  <a:pt x="4423" y="9787"/>
                </a:cubicBezTo>
                <a:cubicBezTo>
                  <a:pt x="4435" y="9791"/>
                  <a:pt x="4442" y="9789"/>
                  <a:pt x="4450" y="9787"/>
                </a:cubicBezTo>
                <a:cubicBezTo>
                  <a:pt x="4454" y="9786"/>
                  <a:pt x="4459" y="9783"/>
                  <a:pt x="4461" y="9781"/>
                </a:cubicBezTo>
                <a:cubicBezTo>
                  <a:pt x="4464" y="9778"/>
                  <a:pt x="4465" y="9773"/>
                  <a:pt x="4466" y="9768"/>
                </a:cubicBezTo>
                <a:cubicBezTo>
                  <a:pt x="4468" y="9762"/>
                  <a:pt x="4470" y="9759"/>
                  <a:pt x="4468" y="9746"/>
                </a:cubicBezTo>
                <a:cubicBezTo>
                  <a:pt x="4466" y="9735"/>
                  <a:pt x="4461" y="9723"/>
                  <a:pt x="4453" y="9711"/>
                </a:cubicBezTo>
                <a:cubicBezTo>
                  <a:pt x="4387" y="9631"/>
                  <a:pt x="4156" y="9504"/>
                  <a:pt x="3943" y="9436"/>
                </a:cubicBezTo>
                <a:cubicBezTo>
                  <a:pt x="3943" y="9436"/>
                  <a:pt x="3942" y="9436"/>
                  <a:pt x="3942" y="9436"/>
                </a:cubicBezTo>
                <a:cubicBezTo>
                  <a:pt x="3863" y="9413"/>
                  <a:pt x="3794" y="9399"/>
                  <a:pt x="3714" y="9393"/>
                </a:cubicBezTo>
                <a:cubicBezTo>
                  <a:pt x="3714" y="9393"/>
                  <a:pt x="3713" y="9393"/>
                  <a:pt x="3713" y="9393"/>
                </a:cubicBezTo>
                <a:close/>
                <a:moveTo>
                  <a:pt x="11799" y="9490"/>
                </a:moveTo>
                <a:cubicBezTo>
                  <a:pt x="11769" y="9490"/>
                  <a:pt x="10794" y="10222"/>
                  <a:pt x="10682" y="10328"/>
                </a:cubicBezTo>
                <a:cubicBezTo>
                  <a:pt x="10670" y="10341"/>
                  <a:pt x="10658" y="10355"/>
                  <a:pt x="10652" y="10365"/>
                </a:cubicBezTo>
                <a:cubicBezTo>
                  <a:pt x="10652" y="10366"/>
                  <a:pt x="10653" y="10369"/>
                  <a:pt x="10654" y="10371"/>
                </a:cubicBezTo>
                <a:cubicBezTo>
                  <a:pt x="10655" y="10388"/>
                  <a:pt x="10674" y="10431"/>
                  <a:pt x="10697" y="10479"/>
                </a:cubicBezTo>
                <a:cubicBezTo>
                  <a:pt x="10739" y="10564"/>
                  <a:pt x="10805" y="10684"/>
                  <a:pt x="10884" y="10817"/>
                </a:cubicBezTo>
                <a:cubicBezTo>
                  <a:pt x="11011" y="11030"/>
                  <a:pt x="11097" y="11168"/>
                  <a:pt x="11123" y="11203"/>
                </a:cubicBezTo>
                <a:cubicBezTo>
                  <a:pt x="11137" y="11219"/>
                  <a:pt x="11151" y="11235"/>
                  <a:pt x="11158" y="11236"/>
                </a:cubicBezTo>
                <a:cubicBezTo>
                  <a:pt x="11175" y="11229"/>
                  <a:pt x="11435" y="11009"/>
                  <a:pt x="11648" y="10830"/>
                </a:cubicBezTo>
                <a:cubicBezTo>
                  <a:pt x="11655" y="10823"/>
                  <a:pt x="11660" y="10818"/>
                  <a:pt x="11668" y="10811"/>
                </a:cubicBezTo>
                <a:cubicBezTo>
                  <a:pt x="11931" y="10584"/>
                  <a:pt x="12243" y="10319"/>
                  <a:pt x="12366" y="10216"/>
                </a:cubicBezTo>
                <a:lnTo>
                  <a:pt x="12581" y="10037"/>
                </a:lnTo>
                <a:cubicBezTo>
                  <a:pt x="12582" y="10029"/>
                  <a:pt x="12564" y="10012"/>
                  <a:pt x="12536" y="9989"/>
                </a:cubicBezTo>
                <a:lnTo>
                  <a:pt x="12267" y="9822"/>
                </a:lnTo>
                <a:cubicBezTo>
                  <a:pt x="12264" y="9820"/>
                  <a:pt x="12262" y="9818"/>
                  <a:pt x="12258" y="9816"/>
                </a:cubicBezTo>
                <a:lnTo>
                  <a:pt x="12252" y="9812"/>
                </a:lnTo>
                <a:cubicBezTo>
                  <a:pt x="12063" y="9695"/>
                  <a:pt x="11892" y="9574"/>
                  <a:pt x="11872" y="9543"/>
                </a:cubicBezTo>
                <a:cubicBezTo>
                  <a:pt x="11851" y="9513"/>
                  <a:pt x="11819" y="9490"/>
                  <a:pt x="11799" y="9490"/>
                </a:cubicBezTo>
                <a:close/>
                <a:moveTo>
                  <a:pt x="13724" y="9570"/>
                </a:moveTo>
                <a:cubicBezTo>
                  <a:pt x="13715" y="9571"/>
                  <a:pt x="13707" y="9569"/>
                  <a:pt x="13697" y="9576"/>
                </a:cubicBezTo>
                <a:cubicBezTo>
                  <a:pt x="13688" y="9583"/>
                  <a:pt x="13685" y="9591"/>
                  <a:pt x="13683" y="9599"/>
                </a:cubicBezTo>
                <a:cubicBezTo>
                  <a:pt x="13684" y="9606"/>
                  <a:pt x="13683" y="9610"/>
                  <a:pt x="13687" y="9620"/>
                </a:cubicBezTo>
                <a:cubicBezTo>
                  <a:pt x="13689" y="9627"/>
                  <a:pt x="13690" y="9635"/>
                  <a:pt x="13697" y="9645"/>
                </a:cubicBezTo>
                <a:cubicBezTo>
                  <a:pt x="13717" y="9675"/>
                  <a:pt x="13727" y="10086"/>
                  <a:pt x="13725" y="10927"/>
                </a:cubicBezTo>
                <a:cubicBezTo>
                  <a:pt x="13724" y="11607"/>
                  <a:pt x="13728" y="12179"/>
                  <a:pt x="13732" y="12198"/>
                </a:cubicBezTo>
                <a:cubicBezTo>
                  <a:pt x="13736" y="12217"/>
                  <a:pt x="13741" y="11637"/>
                  <a:pt x="13746" y="10908"/>
                </a:cubicBezTo>
                <a:cubicBezTo>
                  <a:pt x="13749" y="10265"/>
                  <a:pt x="13747" y="9851"/>
                  <a:pt x="13742" y="9725"/>
                </a:cubicBezTo>
                <a:cubicBezTo>
                  <a:pt x="13738" y="9642"/>
                  <a:pt x="13733" y="9586"/>
                  <a:pt x="13724" y="9570"/>
                </a:cubicBezTo>
                <a:close/>
                <a:moveTo>
                  <a:pt x="14455" y="9680"/>
                </a:moveTo>
                <a:lnTo>
                  <a:pt x="14188" y="9690"/>
                </a:lnTo>
                <a:lnTo>
                  <a:pt x="13936" y="9700"/>
                </a:lnTo>
                <a:lnTo>
                  <a:pt x="13929" y="11814"/>
                </a:lnTo>
                <a:lnTo>
                  <a:pt x="13924" y="13288"/>
                </a:lnTo>
                <a:lnTo>
                  <a:pt x="13926" y="13943"/>
                </a:lnTo>
                <a:lnTo>
                  <a:pt x="14188" y="13943"/>
                </a:lnTo>
                <a:lnTo>
                  <a:pt x="14190" y="13943"/>
                </a:lnTo>
                <a:lnTo>
                  <a:pt x="14455" y="13943"/>
                </a:lnTo>
                <a:lnTo>
                  <a:pt x="14457" y="13829"/>
                </a:lnTo>
                <a:lnTo>
                  <a:pt x="14457" y="13393"/>
                </a:lnTo>
                <a:cubicBezTo>
                  <a:pt x="14457" y="12695"/>
                  <a:pt x="14461" y="12689"/>
                  <a:pt x="14745" y="12945"/>
                </a:cubicBezTo>
                <a:cubicBezTo>
                  <a:pt x="15376" y="13515"/>
                  <a:pt x="15626" y="13750"/>
                  <a:pt x="15657" y="13800"/>
                </a:cubicBezTo>
                <a:cubicBezTo>
                  <a:pt x="15666" y="13816"/>
                  <a:pt x="15674" y="13861"/>
                  <a:pt x="15680" y="13924"/>
                </a:cubicBezTo>
                <a:cubicBezTo>
                  <a:pt x="15685" y="13964"/>
                  <a:pt x="15687" y="14044"/>
                  <a:pt x="15689" y="14116"/>
                </a:cubicBezTo>
                <a:cubicBezTo>
                  <a:pt x="15691" y="14190"/>
                  <a:pt x="15693" y="14251"/>
                  <a:pt x="15694" y="14355"/>
                </a:cubicBezTo>
                <a:lnTo>
                  <a:pt x="15694" y="14853"/>
                </a:lnTo>
                <a:lnTo>
                  <a:pt x="15828" y="14692"/>
                </a:lnTo>
                <a:cubicBezTo>
                  <a:pt x="15902" y="14602"/>
                  <a:pt x="15981" y="14529"/>
                  <a:pt x="16003" y="14529"/>
                </a:cubicBezTo>
                <a:cubicBezTo>
                  <a:pt x="16025" y="14529"/>
                  <a:pt x="16078" y="14571"/>
                  <a:pt x="16121" y="14622"/>
                </a:cubicBezTo>
                <a:lnTo>
                  <a:pt x="16200" y="14715"/>
                </a:lnTo>
                <a:lnTo>
                  <a:pt x="16200" y="14060"/>
                </a:lnTo>
                <a:lnTo>
                  <a:pt x="16200" y="14056"/>
                </a:lnTo>
                <a:lnTo>
                  <a:pt x="16200" y="13406"/>
                </a:lnTo>
                <a:lnTo>
                  <a:pt x="16124" y="13338"/>
                </a:lnTo>
                <a:lnTo>
                  <a:pt x="16123" y="13336"/>
                </a:lnTo>
                <a:cubicBezTo>
                  <a:pt x="15977" y="13220"/>
                  <a:pt x="15315" y="12619"/>
                  <a:pt x="15236" y="12531"/>
                </a:cubicBezTo>
                <a:cubicBezTo>
                  <a:pt x="15205" y="12495"/>
                  <a:pt x="15185" y="12455"/>
                  <a:pt x="15175" y="12421"/>
                </a:cubicBezTo>
                <a:cubicBezTo>
                  <a:pt x="15172" y="12414"/>
                  <a:pt x="15160" y="12401"/>
                  <a:pt x="15160" y="12396"/>
                </a:cubicBezTo>
                <a:cubicBezTo>
                  <a:pt x="15160" y="12395"/>
                  <a:pt x="15165" y="12387"/>
                  <a:pt x="15165" y="12386"/>
                </a:cubicBezTo>
                <a:cubicBezTo>
                  <a:pt x="15165" y="12385"/>
                  <a:pt x="15165" y="12385"/>
                  <a:pt x="15165" y="12384"/>
                </a:cubicBezTo>
                <a:cubicBezTo>
                  <a:pt x="15167" y="12376"/>
                  <a:pt x="15199" y="12329"/>
                  <a:pt x="15218" y="12299"/>
                </a:cubicBezTo>
                <a:cubicBezTo>
                  <a:pt x="15235" y="12271"/>
                  <a:pt x="15238" y="12258"/>
                  <a:pt x="15265" y="12219"/>
                </a:cubicBezTo>
                <a:cubicBezTo>
                  <a:pt x="15321" y="12137"/>
                  <a:pt x="15399" y="12030"/>
                  <a:pt x="15482" y="11922"/>
                </a:cubicBezTo>
                <a:cubicBezTo>
                  <a:pt x="15486" y="11916"/>
                  <a:pt x="15488" y="11912"/>
                  <a:pt x="15492" y="11907"/>
                </a:cubicBezTo>
                <a:lnTo>
                  <a:pt x="15798" y="11509"/>
                </a:lnTo>
                <a:lnTo>
                  <a:pt x="15461" y="11498"/>
                </a:lnTo>
                <a:lnTo>
                  <a:pt x="15212" y="11492"/>
                </a:lnTo>
                <a:lnTo>
                  <a:pt x="15117" y="11492"/>
                </a:lnTo>
                <a:lnTo>
                  <a:pt x="15031" y="11610"/>
                </a:lnTo>
                <a:lnTo>
                  <a:pt x="14911" y="11777"/>
                </a:lnTo>
                <a:cubicBezTo>
                  <a:pt x="14624" y="12180"/>
                  <a:pt x="14574" y="12241"/>
                  <a:pt x="14531" y="12242"/>
                </a:cubicBezTo>
                <a:cubicBezTo>
                  <a:pt x="14529" y="12242"/>
                  <a:pt x="14528" y="12243"/>
                  <a:pt x="14526" y="12244"/>
                </a:cubicBezTo>
                <a:cubicBezTo>
                  <a:pt x="14523" y="12243"/>
                  <a:pt x="14519" y="12244"/>
                  <a:pt x="14516" y="12244"/>
                </a:cubicBezTo>
                <a:cubicBezTo>
                  <a:pt x="14515" y="12243"/>
                  <a:pt x="14515" y="12242"/>
                  <a:pt x="14514" y="12242"/>
                </a:cubicBezTo>
                <a:cubicBezTo>
                  <a:pt x="14511" y="12241"/>
                  <a:pt x="14506" y="12241"/>
                  <a:pt x="14503" y="12239"/>
                </a:cubicBezTo>
                <a:cubicBezTo>
                  <a:pt x="14460" y="12220"/>
                  <a:pt x="14457" y="12098"/>
                  <a:pt x="14457" y="10949"/>
                </a:cubicBezTo>
                <a:lnTo>
                  <a:pt x="14457" y="9808"/>
                </a:lnTo>
                <a:lnTo>
                  <a:pt x="14455" y="9680"/>
                </a:lnTo>
                <a:close/>
                <a:moveTo>
                  <a:pt x="18022" y="9735"/>
                </a:moveTo>
                <a:cubicBezTo>
                  <a:pt x="17966" y="9737"/>
                  <a:pt x="17909" y="9739"/>
                  <a:pt x="17859" y="9746"/>
                </a:cubicBezTo>
                <a:cubicBezTo>
                  <a:pt x="17857" y="9746"/>
                  <a:pt x="17855" y="9746"/>
                  <a:pt x="17854" y="9746"/>
                </a:cubicBezTo>
                <a:cubicBezTo>
                  <a:pt x="17853" y="9746"/>
                  <a:pt x="17853" y="9746"/>
                  <a:pt x="17852" y="9746"/>
                </a:cubicBezTo>
                <a:cubicBezTo>
                  <a:pt x="17781" y="9756"/>
                  <a:pt x="17715" y="9774"/>
                  <a:pt x="17647" y="9797"/>
                </a:cubicBezTo>
                <a:cubicBezTo>
                  <a:pt x="17543" y="9838"/>
                  <a:pt x="17279" y="9981"/>
                  <a:pt x="17071" y="10105"/>
                </a:cubicBezTo>
                <a:cubicBezTo>
                  <a:pt x="16964" y="10175"/>
                  <a:pt x="16872" y="10239"/>
                  <a:pt x="16846" y="10264"/>
                </a:cubicBezTo>
                <a:cubicBezTo>
                  <a:pt x="16863" y="10262"/>
                  <a:pt x="16931" y="10237"/>
                  <a:pt x="17029" y="10198"/>
                </a:cubicBezTo>
                <a:cubicBezTo>
                  <a:pt x="17034" y="10196"/>
                  <a:pt x="17043" y="10196"/>
                  <a:pt x="17048" y="10194"/>
                </a:cubicBezTo>
                <a:cubicBezTo>
                  <a:pt x="17106" y="10173"/>
                  <a:pt x="17171" y="10150"/>
                  <a:pt x="17250" y="10130"/>
                </a:cubicBezTo>
                <a:cubicBezTo>
                  <a:pt x="17250" y="10130"/>
                  <a:pt x="17252" y="10130"/>
                  <a:pt x="17253" y="10130"/>
                </a:cubicBezTo>
                <a:cubicBezTo>
                  <a:pt x="17388" y="10095"/>
                  <a:pt x="17535" y="10068"/>
                  <a:pt x="17675" y="10047"/>
                </a:cubicBezTo>
                <a:cubicBezTo>
                  <a:pt x="17686" y="10046"/>
                  <a:pt x="17695" y="10043"/>
                  <a:pt x="17706" y="10041"/>
                </a:cubicBezTo>
                <a:cubicBezTo>
                  <a:pt x="17718" y="10039"/>
                  <a:pt x="17725" y="10041"/>
                  <a:pt x="17738" y="10039"/>
                </a:cubicBezTo>
                <a:cubicBezTo>
                  <a:pt x="17814" y="10029"/>
                  <a:pt x="17874" y="10024"/>
                  <a:pt x="17929" y="10022"/>
                </a:cubicBezTo>
                <a:cubicBezTo>
                  <a:pt x="17951" y="10022"/>
                  <a:pt x="17979" y="10019"/>
                  <a:pt x="18000" y="10020"/>
                </a:cubicBezTo>
                <a:cubicBezTo>
                  <a:pt x="18010" y="10021"/>
                  <a:pt x="18031" y="10019"/>
                  <a:pt x="18039" y="10020"/>
                </a:cubicBezTo>
                <a:cubicBezTo>
                  <a:pt x="18051" y="10023"/>
                  <a:pt x="18062" y="10028"/>
                  <a:pt x="18074" y="10031"/>
                </a:cubicBezTo>
                <a:cubicBezTo>
                  <a:pt x="18098" y="10035"/>
                  <a:pt x="18123" y="10044"/>
                  <a:pt x="18148" y="10051"/>
                </a:cubicBezTo>
                <a:cubicBezTo>
                  <a:pt x="18168" y="10057"/>
                  <a:pt x="18190" y="10062"/>
                  <a:pt x="18210" y="10070"/>
                </a:cubicBezTo>
                <a:cubicBezTo>
                  <a:pt x="18216" y="10072"/>
                  <a:pt x="18223" y="10076"/>
                  <a:pt x="18229" y="10078"/>
                </a:cubicBezTo>
                <a:cubicBezTo>
                  <a:pt x="18374" y="10135"/>
                  <a:pt x="18535" y="10234"/>
                  <a:pt x="18819" y="10433"/>
                </a:cubicBezTo>
                <a:cubicBezTo>
                  <a:pt x="19129" y="10651"/>
                  <a:pt x="19374" y="10808"/>
                  <a:pt x="19593" y="10937"/>
                </a:cubicBezTo>
                <a:cubicBezTo>
                  <a:pt x="19785" y="11045"/>
                  <a:pt x="19971" y="11140"/>
                  <a:pt x="20125" y="11203"/>
                </a:cubicBezTo>
                <a:cubicBezTo>
                  <a:pt x="20212" y="11237"/>
                  <a:pt x="20297" y="11267"/>
                  <a:pt x="20375" y="11284"/>
                </a:cubicBezTo>
                <a:cubicBezTo>
                  <a:pt x="20435" y="11297"/>
                  <a:pt x="20507" y="11303"/>
                  <a:pt x="20586" y="11302"/>
                </a:cubicBezTo>
                <a:cubicBezTo>
                  <a:pt x="20586" y="11302"/>
                  <a:pt x="20587" y="11302"/>
                  <a:pt x="20587" y="11302"/>
                </a:cubicBezTo>
                <a:cubicBezTo>
                  <a:pt x="20824" y="11301"/>
                  <a:pt x="21132" y="11240"/>
                  <a:pt x="21438" y="11131"/>
                </a:cubicBezTo>
                <a:cubicBezTo>
                  <a:pt x="21512" y="11104"/>
                  <a:pt x="21553" y="11088"/>
                  <a:pt x="21575" y="11067"/>
                </a:cubicBezTo>
                <a:cubicBezTo>
                  <a:pt x="21575" y="11067"/>
                  <a:pt x="21576" y="11065"/>
                  <a:pt x="21576" y="11065"/>
                </a:cubicBezTo>
                <a:cubicBezTo>
                  <a:pt x="21579" y="11063"/>
                  <a:pt x="21578" y="11059"/>
                  <a:pt x="21580" y="11057"/>
                </a:cubicBezTo>
                <a:cubicBezTo>
                  <a:pt x="21586" y="11049"/>
                  <a:pt x="21590" y="11041"/>
                  <a:pt x="21593" y="11032"/>
                </a:cubicBezTo>
                <a:cubicBezTo>
                  <a:pt x="21596" y="11019"/>
                  <a:pt x="21598" y="11006"/>
                  <a:pt x="21598" y="10991"/>
                </a:cubicBezTo>
                <a:cubicBezTo>
                  <a:pt x="21598" y="10984"/>
                  <a:pt x="21600" y="10979"/>
                  <a:pt x="21600" y="10972"/>
                </a:cubicBezTo>
                <a:lnTo>
                  <a:pt x="21600" y="10970"/>
                </a:lnTo>
                <a:lnTo>
                  <a:pt x="21600" y="10881"/>
                </a:lnTo>
                <a:lnTo>
                  <a:pt x="21469" y="10871"/>
                </a:lnTo>
                <a:lnTo>
                  <a:pt x="21395" y="10871"/>
                </a:lnTo>
                <a:lnTo>
                  <a:pt x="21376" y="10871"/>
                </a:lnTo>
                <a:cubicBezTo>
                  <a:pt x="20890" y="10871"/>
                  <a:pt x="20292" y="10663"/>
                  <a:pt x="19561" y="10241"/>
                </a:cubicBezTo>
                <a:cubicBezTo>
                  <a:pt x="19362" y="10126"/>
                  <a:pt x="19167" y="10024"/>
                  <a:pt x="19043" y="9965"/>
                </a:cubicBezTo>
                <a:cubicBezTo>
                  <a:pt x="18964" y="9928"/>
                  <a:pt x="18891" y="9899"/>
                  <a:pt x="18819" y="9872"/>
                </a:cubicBezTo>
                <a:cubicBezTo>
                  <a:pt x="18770" y="9854"/>
                  <a:pt x="18720" y="9836"/>
                  <a:pt x="18669" y="9822"/>
                </a:cubicBezTo>
                <a:cubicBezTo>
                  <a:pt x="18635" y="9812"/>
                  <a:pt x="18602" y="9804"/>
                  <a:pt x="18569" y="9795"/>
                </a:cubicBezTo>
                <a:cubicBezTo>
                  <a:pt x="18480" y="9774"/>
                  <a:pt x="18390" y="9756"/>
                  <a:pt x="18303" y="9746"/>
                </a:cubicBezTo>
                <a:cubicBezTo>
                  <a:pt x="18280" y="9743"/>
                  <a:pt x="18257" y="9743"/>
                  <a:pt x="18234" y="9742"/>
                </a:cubicBezTo>
                <a:cubicBezTo>
                  <a:pt x="18161" y="9735"/>
                  <a:pt x="18091" y="9734"/>
                  <a:pt x="18022" y="9735"/>
                </a:cubicBezTo>
                <a:close/>
                <a:moveTo>
                  <a:pt x="9535" y="9804"/>
                </a:moveTo>
                <a:lnTo>
                  <a:pt x="9501" y="9828"/>
                </a:lnTo>
                <a:lnTo>
                  <a:pt x="9456" y="9876"/>
                </a:lnTo>
                <a:cubicBezTo>
                  <a:pt x="9406" y="9927"/>
                  <a:pt x="9341" y="9977"/>
                  <a:pt x="9310" y="9989"/>
                </a:cubicBezTo>
                <a:cubicBezTo>
                  <a:pt x="9251" y="10012"/>
                  <a:pt x="9241" y="10063"/>
                  <a:pt x="9273" y="10165"/>
                </a:cubicBezTo>
                <a:cubicBezTo>
                  <a:pt x="9288" y="10215"/>
                  <a:pt x="9302" y="10206"/>
                  <a:pt x="9368" y="10107"/>
                </a:cubicBezTo>
                <a:cubicBezTo>
                  <a:pt x="9411" y="10043"/>
                  <a:pt x="9469" y="9943"/>
                  <a:pt x="9496" y="9886"/>
                </a:cubicBezTo>
                <a:lnTo>
                  <a:pt x="9527" y="9822"/>
                </a:lnTo>
                <a:lnTo>
                  <a:pt x="9535" y="9804"/>
                </a:lnTo>
                <a:close/>
                <a:moveTo>
                  <a:pt x="16984" y="9905"/>
                </a:moveTo>
                <a:cubicBezTo>
                  <a:pt x="16937" y="9903"/>
                  <a:pt x="16889" y="9922"/>
                  <a:pt x="16864" y="9946"/>
                </a:cubicBezTo>
                <a:cubicBezTo>
                  <a:pt x="16861" y="9951"/>
                  <a:pt x="16858" y="9957"/>
                  <a:pt x="16854" y="9963"/>
                </a:cubicBezTo>
                <a:cubicBezTo>
                  <a:pt x="16852" y="9967"/>
                  <a:pt x="16848" y="9972"/>
                  <a:pt x="16848" y="9977"/>
                </a:cubicBezTo>
                <a:cubicBezTo>
                  <a:pt x="16848" y="10013"/>
                  <a:pt x="16876" y="10005"/>
                  <a:pt x="16932" y="9971"/>
                </a:cubicBezTo>
                <a:cubicBezTo>
                  <a:pt x="16962" y="9951"/>
                  <a:pt x="16984" y="9933"/>
                  <a:pt x="16997" y="9915"/>
                </a:cubicBezTo>
                <a:cubicBezTo>
                  <a:pt x="16996" y="9911"/>
                  <a:pt x="16996" y="9905"/>
                  <a:pt x="16984" y="9905"/>
                </a:cubicBezTo>
                <a:close/>
                <a:moveTo>
                  <a:pt x="13497" y="9960"/>
                </a:moveTo>
                <a:lnTo>
                  <a:pt x="13310" y="10119"/>
                </a:lnTo>
                <a:cubicBezTo>
                  <a:pt x="12679" y="10661"/>
                  <a:pt x="11899" y="11330"/>
                  <a:pt x="11471" y="11694"/>
                </a:cubicBezTo>
                <a:lnTo>
                  <a:pt x="11170" y="11950"/>
                </a:lnTo>
                <a:lnTo>
                  <a:pt x="11281" y="12130"/>
                </a:lnTo>
                <a:cubicBezTo>
                  <a:pt x="11316" y="12187"/>
                  <a:pt x="11343" y="12242"/>
                  <a:pt x="11364" y="12289"/>
                </a:cubicBezTo>
                <a:cubicBezTo>
                  <a:pt x="11379" y="12322"/>
                  <a:pt x="11390" y="12351"/>
                  <a:pt x="11390" y="12361"/>
                </a:cubicBezTo>
                <a:cubicBezTo>
                  <a:pt x="11390" y="12362"/>
                  <a:pt x="11391" y="12366"/>
                  <a:pt x="11390" y="12367"/>
                </a:cubicBezTo>
                <a:cubicBezTo>
                  <a:pt x="11391" y="12368"/>
                  <a:pt x="11390" y="12371"/>
                  <a:pt x="11390" y="12372"/>
                </a:cubicBezTo>
                <a:cubicBezTo>
                  <a:pt x="11390" y="12406"/>
                  <a:pt x="11356" y="12489"/>
                  <a:pt x="11315" y="12555"/>
                </a:cubicBezTo>
                <a:lnTo>
                  <a:pt x="11293" y="12592"/>
                </a:lnTo>
                <a:cubicBezTo>
                  <a:pt x="11275" y="12627"/>
                  <a:pt x="11251" y="12672"/>
                  <a:pt x="11251" y="12677"/>
                </a:cubicBezTo>
                <a:cubicBezTo>
                  <a:pt x="11251" y="12681"/>
                  <a:pt x="11320" y="12755"/>
                  <a:pt x="11350" y="12789"/>
                </a:cubicBezTo>
                <a:cubicBezTo>
                  <a:pt x="11402" y="12842"/>
                  <a:pt x="11485" y="12926"/>
                  <a:pt x="11560" y="13005"/>
                </a:cubicBezTo>
                <a:cubicBezTo>
                  <a:pt x="11645" y="13095"/>
                  <a:pt x="11917" y="13377"/>
                  <a:pt x="12164" y="13631"/>
                </a:cubicBezTo>
                <a:cubicBezTo>
                  <a:pt x="12533" y="14009"/>
                  <a:pt x="12790" y="14277"/>
                  <a:pt x="12955" y="14457"/>
                </a:cubicBezTo>
                <a:cubicBezTo>
                  <a:pt x="12956" y="14458"/>
                  <a:pt x="12957" y="14462"/>
                  <a:pt x="12958" y="14463"/>
                </a:cubicBezTo>
                <a:cubicBezTo>
                  <a:pt x="13103" y="14619"/>
                  <a:pt x="13188" y="14718"/>
                  <a:pt x="13185" y="14744"/>
                </a:cubicBezTo>
                <a:cubicBezTo>
                  <a:pt x="13186" y="14745"/>
                  <a:pt x="13192" y="14751"/>
                  <a:pt x="13192" y="14752"/>
                </a:cubicBezTo>
                <a:cubicBezTo>
                  <a:pt x="13192" y="14777"/>
                  <a:pt x="13263" y="14845"/>
                  <a:pt x="13352" y="14900"/>
                </a:cubicBezTo>
                <a:cubicBezTo>
                  <a:pt x="13441" y="14956"/>
                  <a:pt x="13522" y="15005"/>
                  <a:pt x="13532" y="15008"/>
                </a:cubicBezTo>
                <a:cubicBezTo>
                  <a:pt x="13542" y="15010"/>
                  <a:pt x="13552" y="14577"/>
                  <a:pt x="13554" y="14046"/>
                </a:cubicBezTo>
                <a:lnTo>
                  <a:pt x="13557" y="13321"/>
                </a:lnTo>
                <a:lnTo>
                  <a:pt x="13557" y="13080"/>
                </a:lnTo>
                <a:lnTo>
                  <a:pt x="13318" y="13080"/>
                </a:lnTo>
                <a:lnTo>
                  <a:pt x="13317" y="13080"/>
                </a:lnTo>
                <a:lnTo>
                  <a:pt x="13079" y="13080"/>
                </a:lnTo>
                <a:lnTo>
                  <a:pt x="13079" y="13385"/>
                </a:lnTo>
                <a:lnTo>
                  <a:pt x="13079" y="13389"/>
                </a:lnTo>
                <a:cubicBezTo>
                  <a:pt x="13079" y="13537"/>
                  <a:pt x="13078" y="13634"/>
                  <a:pt x="13059" y="13687"/>
                </a:cubicBezTo>
                <a:cubicBezTo>
                  <a:pt x="13056" y="13700"/>
                  <a:pt x="13051" y="13709"/>
                  <a:pt x="13046" y="13718"/>
                </a:cubicBezTo>
                <a:cubicBezTo>
                  <a:pt x="13045" y="13718"/>
                  <a:pt x="13045" y="13721"/>
                  <a:pt x="13044" y="13722"/>
                </a:cubicBezTo>
                <a:cubicBezTo>
                  <a:pt x="13042" y="13725"/>
                  <a:pt x="13040" y="13732"/>
                  <a:pt x="13037" y="13734"/>
                </a:cubicBezTo>
                <a:cubicBezTo>
                  <a:pt x="12986" y="13787"/>
                  <a:pt x="13005" y="13802"/>
                  <a:pt x="12492" y="13288"/>
                </a:cubicBezTo>
                <a:cubicBezTo>
                  <a:pt x="12254" y="13050"/>
                  <a:pt x="12006" y="12806"/>
                  <a:pt x="11942" y="12747"/>
                </a:cubicBezTo>
                <a:cubicBezTo>
                  <a:pt x="11887" y="12696"/>
                  <a:pt x="11859" y="12662"/>
                  <a:pt x="11819" y="12619"/>
                </a:cubicBezTo>
                <a:cubicBezTo>
                  <a:pt x="11810" y="12610"/>
                  <a:pt x="11755" y="12555"/>
                  <a:pt x="11750" y="12551"/>
                </a:cubicBezTo>
                <a:cubicBezTo>
                  <a:pt x="11736" y="12538"/>
                  <a:pt x="11731" y="12526"/>
                  <a:pt x="11720" y="12514"/>
                </a:cubicBezTo>
                <a:cubicBezTo>
                  <a:pt x="11696" y="12488"/>
                  <a:pt x="11675" y="12464"/>
                  <a:pt x="11671" y="12440"/>
                </a:cubicBezTo>
                <a:cubicBezTo>
                  <a:pt x="11660" y="12415"/>
                  <a:pt x="11655" y="12394"/>
                  <a:pt x="11660" y="12380"/>
                </a:cubicBezTo>
                <a:cubicBezTo>
                  <a:pt x="11663" y="12370"/>
                  <a:pt x="11725" y="12309"/>
                  <a:pt x="11782" y="12254"/>
                </a:cubicBezTo>
                <a:cubicBezTo>
                  <a:pt x="11883" y="12156"/>
                  <a:pt x="12026" y="12024"/>
                  <a:pt x="12215" y="11860"/>
                </a:cubicBezTo>
                <a:cubicBezTo>
                  <a:pt x="12512" y="11602"/>
                  <a:pt x="12802" y="11351"/>
                  <a:pt x="12859" y="11300"/>
                </a:cubicBezTo>
                <a:cubicBezTo>
                  <a:pt x="13002" y="11173"/>
                  <a:pt x="13038" y="11197"/>
                  <a:pt x="13046" y="11463"/>
                </a:cubicBezTo>
                <a:cubicBezTo>
                  <a:pt x="13049" y="11517"/>
                  <a:pt x="13054" y="11561"/>
                  <a:pt x="13056" y="11641"/>
                </a:cubicBezTo>
                <a:lnTo>
                  <a:pt x="13064" y="11971"/>
                </a:lnTo>
                <a:lnTo>
                  <a:pt x="13290" y="11981"/>
                </a:lnTo>
                <a:lnTo>
                  <a:pt x="13529" y="11992"/>
                </a:lnTo>
                <a:lnTo>
                  <a:pt x="13529" y="10968"/>
                </a:lnTo>
                <a:cubicBezTo>
                  <a:pt x="13529" y="10965"/>
                  <a:pt x="13529" y="10964"/>
                  <a:pt x="13529" y="10962"/>
                </a:cubicBezTo>
                <a:cubicBezTo>
                  <a:pt x="13529" y="10181"/>
                  <a:pt x="13522" y="9958"/>
                  <a:pt x="13497" y="9960"/>
                </a:cubicBezTo>
                <a:close/>
                <a:moveTo>
                  <a:pt x="4051" y="9991"/>
                </a:moveTo>
                <a:cubicBezTo>
                  <a:pt x="3930" y="9992"/>
                  <a:pt x="3789" y="10008"/>
                  <a:pt x="3649" y="10037"/>
                </a:cubicBezTo>
                <a:cubicBezTo>
                  <a:pt x="3641" y="10038"/>
                  <a:pt x="3634" y="10039"/>
                  <a:pt x="3627" y="10041"/>
                </a:cubicBezTo>
                <a:cubicBezTo>
                  <a:pt x="3572" y="10053"/>
                  <a:pt x="3517" y="10068"/>
                  <a:pt x="3462" y="10084"/>
                </a:cubicBezTo>
                <a:cubicBezTo>
                  <a:pt x="3427" y="10095"/>
                  <a:pt x="3394" y="10109"/>
                  <a:pt x="3359" y="10121"/>
                </a:cubicBezTo>
                <a:cubicBezTo>
                  <a:pt x="3088" y="10223"/>
                  <a:pt x="2719" y="10470"/>
                  <a:pt x="2311" y="10821"/>
                </a:cubicBezTo>
                <a:cubicBezTo>
                  <a:pt x="2240" y="10883"/>
                  <a:pt x="2200" y="10914"/>
                  <a:pt x="2108" y="10995"/>
                </a:cubicBezTo>
                <a:cubicBezTo>
                  <a:pt x="2033" y="11061"/>
                  <a:pt x="1970" y="11110"/>
                  <a:pt x="1903" y="11166"/>
                </a:cubicBezTo>
                <a:cubicBezTo>
                  <a:pt x="1863" y="11199"/>
                  <a:pt x="1814" y="11240"/>
                  <a:pt x="1776" y="11269"/>
                </a:cubicBezTo>
                <a:cubicBezTo>
                  <a:pt x="1722" y="11312"/>
                  <a:pt x="1671" y="11345"/>
                  <a:pt x="1620" y="11381"/>
                </a:cubicBezTo>
                <a:cubicBezTo>
                  <a:pt x="1343" y="11580"/>
                  <a:pt x="1132" y="11681"/>
                  <a:pt x="910" y="11715"/>
                </a:cubicBezTo>
                <a:cubicBezTo>
                  <a:pt x="893" y="11719"/>
                  <a:pt x="876" y="11725"/>
                  <a:pt x="858" y="11728"/>
                </a:cubicBezTo>
                <a:lnTo>
                  <a:pt x="715" y="11752"/>
                </a:lnTo>
                <a:lnTo>
                  <a:pt x="784" y="11804"/>
                </a:lnTo>
                <a:cubicBezTo>
                  <a:pt x="806" y="11820"/>
                  <a:pt x="846" y="11845"/>
                  <a:pt x="892" y="11868"/>
                </a:cubicBezTo>
                <a:cubicBezTo>
                  <a:pt x="906" y="11875"/>
                  <a:pt x="921" y="11879"/>
                  <a:pt x="935" y="11886"/>
                </a:cubicBezTo>
                <a:cubicBezTo>
                  <a:pt x="972" y="11904"/>
                  <a:pt x="1010" y="11922"/>
                  <a:pt x="1046" y="11936"/>
                </a:cubicBezTo>
                <a:cubicBezTo>
                  <a:pt x="1149" y="11976"/>
                  <a:pt x="1259" y="11997"/>
                  <a:pt x="1368" y="12002"/>
                </a:cubicBezTo>
                <a:cubicBezTo>
                  <a:pt x="1376" y="12002"/>
                  <a:pt x="1385" y="12004"/>
                  <a:pt x="1393" y="12004"/>
                </a:cubicBezTo>
                <a:cubicBezTo>
                  <a:pt x="1505" y="12007"/>
                  <a:pt x="1615" y="11992"/>
                  <a:pt x="1711" y="11957"/>
                </a:cubicBezTo>
                <a:cubicBezTo>
                  <a:pt x="1749" y="11943"/>
                  <a:pt x="1789" y="11920"/>
                  <a:pt x="1837" y="11889"/>
                </a:cubicBezTo>
                <a:cubicBezTo>
                  <a:pt x="1980" y="11793"/>
                  <a:pt x="2182" y="11600"/>
                  <a:pt x="2549" y="11220"/>
                </a:cubicBezTo>
                <a:cubicBezTo>
                  <a:pt x="2728" y="11033"/>
                  <a:pt x="2914" y="10864"/>
                  <a:pt x="3099" y="10712"/>
                </a:cubicBezTo>
                <a:cubicBezTo>
                  <a:pt x="3326" y="10519"/>
                  <a:pt x="3539" y="10368"/>
                  <a:pt x="3740" y="10258"/>
                </a:cubicBezTo>
                <a:cubicBezTo>
                  <a:pt x="3768" y="10241"/>
                  <a:pt x="3796" y="10229"/>
                  <a:pt x="3824" y="10214"/>
                </a:cubicBezTo>
                <a:cubicBezTo>
                  <a:pt x="3843" y="10205"/>
                  <a:pt x="3862" y="10194"/>
                  <a:pt x="3881" y="10185"/>
                </a:cubicBezTo>
                <a:cubicBezTo>
                  <a:pt x="4053" y="10100"/>
                  <a:pt x="4208" y="10044"/>
                  <a:pt x="4330" y="10037"/>
                </a:cubicBezTo>
                <a:cubicBezTo>
                  <a:pt x="4369" y="10034"/>
                  <a:pt x="4320" y="10020"/>
                  <a:pt x="4219" y="10004"/>
                </a:cubicBezTo>
                <a:cubicBezTo>
                  <a:pt x="4169" y="9996"/>
                  <a:pt x="4113" y="9991"/>
                  <a:pt x="4051" y="9991"/>
                </a:cubicBezTo>
                <a:close/>
                <a:moveTo>
                  <a:pt x="6132" y="10043"/>
                </a:moveTo>
                <a:lnTo>
                  <a:pt x="6132" y="11682"/>
                </a:lnTo>
                <a:lnTo>
                  <a:pt x="6132" y="13321"/>
                </a:lnTo>
                <a:lnTo>
                  <a:pt x="6369" y="13321"/>
                </a:lnTo>
                <a:lnTo>
                  <a:pt x="6574" y="13321"/>
                </a:lnTo>
                <a:lnTo>
                  <a:pt x="6586" y="12993"/>
                </a:lnTo>
                <a:cubicBezTo>
                  <a:pt x="6594" y="12764"/>
                  <a:pt x="6611" y="12649"/>
                  <a:pt x="6640" y="12613"/>
                </a:cubicBezTo>
                <a:cubicBezTo>
                  <a:pt x="6677" y="12568"/>
                  <a:pt x="6754" y="12591"/>
                  <a:pt x="7311" y="12820"/>
                </a:cubicBezTo>
                <a:cubicBezTo>
                  <a:pt x="7657" y="12962"/>
                  <a:pt x="7957" y="13097"/>
                  <a:pt x="7979" y="13119"/>
                </a:cubicBezTo>
                <a:cubicBezTo>
                  <a:pt x="7979" y="13119"/>
                  <a:pt x="7980" y="13122"/>
                  <a:pt x="7981" y="13123"/>
                </a:cubicBezTo>
                <a:cubicBezTo>
                  <a:pt x="7981" y="13123"/>
                  <a:pt x="7982" y="13123"/>
                  <a:pt x="7982" y="13123"/>
                </a:cubicBezTo>
                <a:cubicBezTo>
                  <a:pt x="7985" y="13126"/>
                  <a:pt x="7988" y="13139"/>
                  <a:pt x="7991" y="13146"/>
                </a:cubicBezTo>
                <a:cubicBezTo>
                  <a:pt x="7994" y="13154"/>
                  <a:pt x="7997" y="13159"/>
                  <a:pt x="7999" y="13173"/>
                </a:cubicBezTo>
                <a:cubicBezTo>
                  <a:pt x="7999" y="13173"/>
                  <a:pt x="7999" y="13174"/>
                  <a:pt x="7999" y="13175"/>
                </a:cubicBezTo>
                <a:cubicBezTo>
                  <a:pt x="8000" y="13181"/>
                  <a:pt x="8000" y="13195"/>
                  <a:pt x="8001" y="13204"/>
                </a:cubicBezTo>
                <a:cubicBezTo>
                  <a:pt x="8004" y="13229"/>
                  <a:pt x="8007" y="13256"/>
                  <a:pt x="8009" y="13298"/>
                </a:cubicBezTo>
                <a:cubicBezTo>
                  <a:pt x="8014" y="13412"/>
                  <a:pt x="8014" y="13589"/>
                  <a:pt x="8011" y="13860"/>
                </a:cubicBezTo>
                <a:lnTo>
                  <a:pt x="8002" y="14564"/>
                </a:lnTo>
                <a:lnTo>
                  <a:pt x="8255" y="14564"/>
                </a:lnTo>
                <a:lnTo>
                  <a:pt x="8495" y="14564"/>
                </a:lnTo>
                <a:lnTo>
                  <a:pt x="8494" y="13631"/>
                </a:lnTo>
                <a:lnTo>
                  <a:pt x="8494" y="13565"/>
                </a:lnTo>
                <a:lnTo>
                  <a:pt x="8480" y="12698"/>
                </a:lnTo>
                <a:lnTo>
                  <a:pt x="8388" y="12667"/>
                </a:lnTo>
                <a:cubicBezTo>
                  <a:pt x="8208" y="12606"/>
                  <a:pt x="7805" y="12409"/>
                  <a:pt x="7733" y="12347"/>
                </a:cubicBezTo>
                <a:lnTo>
                  <a:pt x="7664" y="12287"/>
                </a:lnTo>
                <a:lnTo>
                  <a:pt x="7738" y="12204"/>
                </a:lnTo>
                <a:cubicBezTo>
                  <a:pt x="7779" y="12159"/>
                  <a:pt x="8039" y="11948"/>
                  <a:pt x="8315" y="11734"/>
                </a:cubicBezTo>
                <a:cubicBezTo>
                  <a:pt x="8519" y="11576"/>
                  <a:pt x="8616" y="11497"/>
                  <a:pt x="8704" y="11426"/>
                </a:cubicBezTo>
                <a:cubicBezTo>
                  <a:pt x="8758" y="11382"/>
                  <a:pt x="8834" y="11322"/>
                  <a:pt x="8842" y="11313"/>
                </a:cubicBezTo>
                <a:cubicBezTo>
                  <a:pt x="8845" y="11303"/>
                  <a:pt x="8829" y="11283"/>
                  <a:pt x="8795" y="11257"/>
                </a:cubicBezTo>
                <a:cubicBezTo>
                  <a:pt x="8763" y="11234"/>
                  <a:pt x="8647" y="11163"/>
                  <a:pt x="8524" y="11088"/>
                </a:cubicBezTo>
                <a:cubicBezTo>
                  <a:pt x="8172" y="10884"/>
                  <a:pt x="7053" y="10219"/>
                  <a:pt x="6882" y="10111"/>
                </a:cubicBezTo>
                <a:cubicBezTo>
                  <a:pt x="6793" y="10055"/>
                  <a:pt x="6716" y="10043"/>
                  <a:pt x="6453" y="10043"/>
                </a:cubicBezTo>
                <a:lnTo>
                  <a:pt x="6132" y="10043"/>
                </a:lnTo>
                <a:close/>
                <a:moveTo>
                  <a:pt x="9818" y="10043"/>
                </a:moveTo>
                <a:cubicBezTo>
                  <a:pt x="9814" y="10043"/>
                  <a:pt x="9777" y="10099"/>
                  <a:pt x="9747" y="10146"/>
                </a:cubicBezTo>
                <a:cubicBezTo>
                  <a:pt x="9722" y="10185"/>
                  <a:pt x="9682" y="10251"/>
                  <a:pt x="9633" y="10332"/>
                </a:cubicBezTo>
                <a:cubicBezTo>
                  <a:pt x="9587" y="10407"/>
                  <a:pt x="9546" y="10476"/>
                  <a:pt x="9493" y="10567"/>
                </a:cubicBezTo>
                <a:cubicBezTo>
                  <a:pt x="9325" y="10857"/>
                  <a:pt x="9170" y="11112"/>
                  <a:pt x="9150" y="11133"/>
                </a:cubicBezTo>
                <a:cubicBezTo>
                  <a:pt x="9140" y="11143"/>
                  <a:pt x="9132" y="11162"/>
                  <a:pt x="9126" y="11183"/>
                </a:cubicBezTo>
                <a:cubicBezTo>
                  <a:pt x="9122" y="11204"/>
                  <a:pt x="9121" y="11225"/>
                  <a:pt x="9126" y="11244"/>
                </a:cubicBezTo>
                <a:cubicBezTo>
                  <a:pt x="9136" y="11282"/>
                  <a:pt x="9110" y="11322"/>
                  <a:pt x="9061" y="11372"/>
                </a:cubicBezTo>
                <a:cubicBezTo>
                  <a:pt x="9038" y="11399"/>
                  <a:pt x="9017" y="11425"/>
                  <a:pt x="8973" y="11463"/>
                </a:cubicBezTo>
                <a:cubicBezTo>
                  <a:pt x="8884" y="11540"/>
                  <a:pt x="8820" y="11618"/>
                  <a:pt x="8825" y="11647"/>
                </a:cubicBezTo>
                <a:cubicBezTo>
                  <a:pt x="8826" y="11651"/>
                  <a:pt x="8817" y="11672"/>
                  <a:pt x="8815" y="11680"/>
                </a:cubicBezTo>
                <a:cubicBezTo>
                  <a:pt x="8815" y="11697"/>
                  <a:pt x="8802" y="11725"/>
                  <a:pt x="8788" y="11756"/>
                </a:cubicBezTo>
                <a:cubicBezTo>
                  <a:pt x="8773" y="11788"/>
                  <a:pt x="8749" y="11829"/>
                  <a:pt x="8727" y="11868"/>
                </a:cubicBezTo>
                <a:cubicBezTo>
                  <a:pt x="8721" y="11878"/>
                  <a:pt x="8719" y="11883"/>
                  <a:pt x="8712" y="11895"/>
                </a:cubicBezTo>
                <a:cubicBezTo>
                  <a:pt x="8702" y="11914"/>
                  <a:pt x="8695" y="11929"/>
                  <a:pt x="8684" y="11948"/>
                </a:cubicBezTo>
                <a:cubicBezTo>
                  <a:pt x="8601" y="12086"/>
                  <a:pt x="8505" y="12250"/>
                  <a:pt x="8470" y="12312"/>
                </a:cubicBezTo>
                <a:lnTo>
                  <a:pt x="8448" y="12349"/>
                </a:lnTo>
                <a:lnTo>
                  <a:pt x="8406" y="12423"/>
                </a:lnTo>
                <a:lnTo>
                  <a:pt x="8418" y="12429"/>
                </a:lnTo>
                <a:lnTo>
                  <a:pt x="8485" y="12460"/>
                </a:lnTo>
                <a:cubicBezTo>
                  <a:pt x="8554" y="12492"/>
                  <a:pt x="8597" y="12529"/>
                  <a:pt x="8625" y="12576"/>
                </a:cubicBezTo>
                <a:cubicBezTo>
                  <a:pt x="8630" y="12584"/>
                  <a:pt x="8633" y="12596"/>
                  <a:pt x="8637" y="12605"/>
                </a:cubicBezTo>
                <a:cubicBezTo>
                  <a:pt x="8642" y="12619"/>
                  <a:pt x="8650" y="12632"/>
                  <a:pt x="8653" y="12648"/>
                </a:cubicBezTo>
                <a:cubicBezTo>
                  <a:pt x="8656" y="12661"/>
                  <a:pt x="8657" y="12678"/>
                  <a:pt x="8658" y="12694"/>
                </a:cubicBezTo>
                <a:cubicBezTo>
                  <a:pt x="8660" y="12708"/>
                  <a:pt x="8664" y="12721"/>
                  <a:pt x="8664" y="12737"/>
                </a:cubicBezTo>
                <a:cubicBezTo>
                  <a:pt x="8664" y="12833"/>
                  <a:pt x="8680" y="12882"/>
                  <a:pt x="8729" y="12929"/>
                </a:cubicBezTo>
                <a:cubicBezTo>
                  <a:pt x="8811" y="13007"/>
                  <a:pt x="9590" y="14435"/>
                  <a:pt x="9590" y="14508"/>
                </a:cubicBezTo>
                <a:cubicBezTo>
                  <a:pt x="9590" y="14537"/>
                  <a:pt x="9630" y="14551"/>
                  <a:pt x="9698" y="14560"/>
                </a:cubicBezTo>
                <a:cubicBezTo>
                  <a:pt x="9720" y="14561"/>
                  <a:pt x="9728" y="14564"/>
                  <a:pt x="9759" y="14564"/>
                </a:cubicBezTo>
                <a:cubicBezTo>
                  <a:pt x="9778" y="14564"/>
                  <a:pt x="9792" y="14565"/>
                  <a:pt x="9811" y="14566"/>
                </a:cubicBezTo>
                <a:cubicBezTo>
                  <a:pt x="9827" y="14567"/>
                  <a:pt x="9847" y="14570"/>
                  <a:pt x="9861" y="14572"/>
                </a:cubicBezTo>
                <a:cubicBezTo>
                  <a:pt x="9870" y="14573"/>
                  <a:pt x="9877" y="14573"/>
                  <a:pt x="9885" y="14574"/>
                </a:cubicBezTo>
                <a:lnTo>
                  <a:pt x="9994" y="14580"/>
                </a:lnTo>
                <a:lnTo>
                  <a:pt x="10280" y="14062"/>
                </a:lnTo>
                <a:cubicBezTo>
                  <a:pt x="10757" y="13198"/>
                  <a:pt x="10970" y="12813"/>
                  <a:pt x="11079" y="12601"/>
                </a:cubicBezTo>
                <a:cubicBezTo>
                  <a:pt x="11163" y="12424"/>
                  <a:pt x="11176" y="12333"/>
                  <a:pt x="11143" y="12248"/>
                </a:cubicBezTo>
                <a:cubicBezTo>
                  <a:pt x="11117" y="12198"/>
                  <a:pt x="11083" y="12141"/>
                  <a:pt x="11046" y="12089"/>
                </a:cubicBezTo>
                <a:cubicBezTo>
                  <a:pt x="10993" y="12017"/>
                  <a:pt x="10888" y="11848"/>
                  <a:pt x="10812" y="11715"/>
                </a:cubicBezTo>
                <a:cubicBezTo>
                  <a:pt x="10736" y="11582"/>
                  <a:pt x="10597" y="11346"/>
                  <a:pt x="10504" y="11191"/>
                </a:cubicBezTo>
                <a:cubicBezTo>
                  <a:pt x="10411" y="11035"/>
                  <a:pt x="10267" y="10788"/>
                  <a:pt x="10183" y="10640"/>
                </a:cubicBezTo>
                <a:cubicBezTo>
                  <a:pt x="9904" y="10149"/>
                  <a:pt x="9839" y="10043"/>
                  <a:pt x="9818" y="10043"/>
                </a:cubicBezTo>
                <a:close/>
                <a:moveTo>
                  <a:pt x="17566" y="10359"/>
                </a:moveTo>
                <a:cubicBezTo>
                  <a:pt x="17443" y="10361"/>
                  <a:pt x="17357" y="10364"/>
                  <a:pt x="17322" y="10369"/>
                </a:cubicBezTo>
                <a:cubicBezTo>
                  <a:pt x="17308" y="10374"/>
                  <a:pt x="17315" y="10379"/>
                  <a:pt x="17354" y="10388"/>
                </a:cubicBezTo>
                <a:cubicBezTo>
                  <a:pt x="17365" y="10390"/>
                  <a:pt x="17377" y="10393"/>
                  <a:pt x="17388" y="10396"/>
                </a:cubicBezTo>
                <a:cubicBezTo>
                  <a:pt x="17631" y="10454"/>
                  <a:pt x="17913" y="10598"/>
                  <a:pt x="18225" y="10823"/>
                </a:cubicBezTo>
                <a:cubicBezTo>
                  <a:pt x="18278" y="10860"/>
                  <a:pt x="18333" y="10902"/>
                  <a:pt x="18389" y="10945"/>
                </a:cubicBezTo>
                <a:cubicBezTo>
                  <a:pt x="18416" y="10967"/>
                  <a:pt x="18446" y="10990"/>
                  <a:pt x="18474" y="11013"/>
                </a:cubicBezTo>
                <a:cubicBezTo>
                  <a:pt x="18519" y="11050"/>
                  <a:pt x="18565" y="11089"/>
                  <a:pt x="18612" y="11131"/>
                </a:cubicBezTo>
                <a:cubicBezTo>
                  <a:pt x="18810" y="11301"/>
                  <a:pt x="19016" y="11494"/>
                  <a:pt x="19230" y="11717"/>
                </a:cubicBezTo>
                <a:cubicBezTo>
                  <a:pt x="19399" y="11894"/>
                  <a:pt x="19503" y="12000"/>
                  <a:pt x="19590" y="12081"/>
                </a:cubicBezTo>
                <a:cubicBezTo>
                  <a:pt x="19615" y="12103"/>
                  <a:pt x="19645" y="12132"/>
                  <a:pt x="19667" y="12151"/>
                </a:cubicBezTo>
                <a:cubicBezTo>
                  <a:pt x="19686" y="12166"/>
                  <a:pt x="19702" y="12174"/>
                  <a:pt x="19719" y="12188"/>
                </a:cubicBezTo>
                <a:cubicBezTo>
                  <a:pt x="19741" y="12204"/>
                  <a:pt x="19762" y="12220"/>
                  <a:pt x="19781" y="12233"/>
                </a:cubicBezTo>
                <a:cubicBezTo>
                  <a:pt x="19819" y="12256"/>
                  <a:pt x="19855" y="12273"/>
                  <a:pt x="19898" y="12291"/>
                </a:cubicBezTo>
                <a:cubicBezTo>
                  <a:pt x="20019" y="12343"/>
                  <a:pt x="20173" y="12356"/>
                  <a:pt x="20328" y="12341"/>
                </a:cubicBezTo>
                <a:cubicBezTo>
                  <a:pt x="20343" y="12339"/>
                  <a:pt x="20357" y="12341"/>
                  <a:pt x="20372" y="12339"/>
                </a:cubicBezTo>
                <a:cubicBezTo>
                  <a:pt x="20525" y="12312"/>
                  <a:pt x="20679" y="12258"/>
                  <a:pt x="20803" y="12184"/>
                </a:cubicBezTo>
                <a:cubicBezTo>
                  <a:pt x="20809" y="12180"/>
                  <a:pt x="20815" y="12175"/>
                  <a:pt x="20821" y="12171"/>
                </a:cubicBezTo>
                <a:lnTo>
                  <a:pt x="20930" y="12097"/>
                </a:lnTo>
                <a:lnTo>
                  <a:pt x="20841" y="12083"/>
                </a:lnTo>
                <a:lnTo>
                  <a:pt x="20781" y="12074"/>
                </a:lnTo>
                <a:cubicBezTo>
                  <a:pt x="20344" y="12013"/>
                  <a:pt x="20053" y="11826"/>
                  <a:pt x="19196" y="11063"/>
                </a:cubicBezTo>
                <a:cubicBezTo>
                  <a:pt x="19140" y="11013"/>
                  <a:pt x="19077" y="10966"/>
                  <a:pt x="19016" y="10918"/>
                </a:cubicBezTo>
                <a:cubicBezTo>
                  <a:pt x="18983" y="10892"/>
                  <a:pt x="18949" y="10866"/>
                  <a:pt x="18917" y="10842"/>
                </a:cubicBezTo>
                <a:cubicBezTo>
                  <a:pt x="18665" y="10660"/>
                  <a:pt x="18398" y="10511"/>
                  <a:pt x="18183" y="10439"/>
                </a:cubicBezTo>
                <a:cubicBezTo>
                  <a:pt x="18145" y="10427"/>
                  <a:pt x="18106" y="10418"/>
                  <a:pt x="18067" y="10408"/>
                </a:cubicBezTo>
                <a:cubicBezTo>
                  <a:pt x="18035" y="10400"/>
                  <a:pt x="18001" y="10393"/>
                  <a:pt x="17970" y="10388"/>
                </a:cubicBezTo>
                <a:cubicBezTo>
                  <a:pt x="17923" y="10380"/>
                  <a:pt x="17877" y="10372"/>
                  <a:pt x="17828" y="10367"/>
                </a:cubicBezTo>
                <a:cubicBezTo>
                  <a:pt x="17751" y="10361"/>
                  <a:pt x="17673" y="10357"/>
                  <a:pt x="17566" y="10359"/>
                </a:cubicBezTo>
                <a:close/>
                <a:moveTo>
                  <a:pt x="4317" y="10495"/>
                </a:moveTo>
                <a:cubicBezTo>
                  <a:pt x="4253" y="10495"/>
                  <a:pt x="4192" y="10498"/>
                  <a:pt x="4132" y="10505"/>
                </a:cubicBezTo>
                <a:cubicBezTo>
                  <a:pt x="4103" y="10510"/>
                  <a:pt x="4080" y="10515"/>
                  <a:pt x="4053" y="10520"/>
                </a:cubicBezTo>
                <a:cubicBezTo>
                  <a:pt x="3887" y="10551"/>
                  <a:pt x="3728" y="10610"/>
                  <a:pt x="3560" y="10708"/>
                </a:cubicBezTo>
                <a:cubicBezTo>
                  <a:pt x="3375" y="10815"/>
                  <a:pt x="3220" y="10930"/>
                  <a:pt x="3030" y="11110"/>
                </a:cubicBezTo>
                <a:cubicBezTo>
                  <a:pt x="3005" y="11133"/>
                  <a:pt x="2984" y="11153"/>
                  <a:pt x="2959" y="11178"/>
                </a:cubicBezTo>
                <a:cubicBezTo>
                  <a:pt x="2954" y="11183"/>
                  <a:pt x="2947" y="11190"/>
                  <a:pt x="2942" y="11195"/>
                </a:cubicBezTo>
                <a:cubicBezTo>
                  <a:pt x="2857" y="11280"/>
                  <a:pt x="2759" y="11382"/>
                  <a:pt x="2650" y="11503"/>
                </a:cubicBezTo>
                <a:cubicBezTo>
                  <a:pt x="2545" y="11616"/>
                  <a:pt x="2419" y="11763"/>
                  <a:pt x="2295" y="11905"/>
                </a:cubicBezTo>
                <a:cubicBezTo>
                  <a:pt x="2217" y="11994"/>
                  <a:pt x="2158" y="12060"/>
                  <a:pt x="2067" y="12165"/>
                </a:cubicBezTo>
                <a:cubicBezTo>
                  <a:pt x="2036" y="12202"/>
                  <a:pt x="2032" y="12200"/>
                  <a:pt x="2002" y="12235"/>
                </a:cubicBezTo>
                <a:cubicBezTo>
                  <a:pt x="1785" y="12487"/>
                  <a:pt x="1593" y="12704"/>
                  <a:pt x="1565" y="12725"/>
                </a:cubicBezTo>
                <a:cubicBezTo>
                  <a:pt x="1564" y="12725"/>
                  <a:pt x="1561" y="12727"/>
                  <a:pt x="1561" y="12727"/>
                </a:cubicBezTo>
                <a:cubicBezTo>
                  <a:pt x="1554" y="12732"/>
                  <a:pt x="1554" y="12733"/>
                  <a:pt x="1549" y="12737"/>
                </a:cubicBezTo>
                <a:cubicBezTo>
                  <a:pt x="1543" y="12743"/>
                  <a:pt x="1534" y="12752"/>
                  <a:pt x="1533" y="12756"/>
                </a:cubicBezTo>
                <a:cubicBezTo>
                  <a:pt x="1531" y="12760"/>
                  <a:pt x="1537" y="12762"/>
                  <a:pt x="1543" y="12764"/>
                </a:cubicBezTo>
                <a:cubicBezTo>
                  <a:pt x="1546" y="12765"/>
                  <a:pt x="1546" y="12764"/>
                  <a:pt x="1551" y="12764"/>
                </a:cubicBezTo>
                <a:cubicBezTo>
                  <a:pt x="1556" y="12764"/>
                  <a:pt x="1570" y="12760"/>
                  <a:pt x="1576" y="12760"/>
                </a:cubicBezTo>
                <a:cubicBezTo>
                  <a:pt x="1617" y="12753"/>
                  <a:pt x="1679" y="12737"/>
                  <a:pt x="1776" y="12704"/>
                </a:cubicBezTo>
                <a:cubicBezTo>
                  <a:pt x="1840" y="12682"/>
                  <a:pt x="1894" y="12660"/>
                  <a:pt x="1946" y="12634"/>
                </a:cubicBezTo>
                <a:cubicBezTo>
                  <a:pt x="1952" y="12631"/>
                  <a:pt x="1956" y="12630"/>
                  <a:pt x="1962" y="12628"/>
                </a:cubicBezTo>
                <a:cubicBezTo>
                  <a:pt x="2002" y="12606"/>
                  <a:pt x="2041" y="12576"/>
                  <a:pt x="2079" y="12547"/>
                </a:cubicBezTo>
                <a:cubicBezTo>
                  <a:pt x="2156" y="12482"/>
                  <a:pt x="2305" y="12323"/>
                  <a:pt x="2471" y="12128"/>
                </a:cubicBezTo>
                <a:cubicBezTo>
                  <a:pt x="2839" y="11656"/>
                  <a:pt x="3175" y="11300"/>
                  <a:pt x="3496" y="11038"/>
                </a:cubicBezTo>
                <a:cubicBezTo>
                  <a:pt x="3763" y="10809"/>
                  <a:pt x="4001" y="10669"/>
                  <a:pt x="4248" y="10588"/>
                </a:cubicBezTo>
                <a:cubicBezTo>
                  <a:pt x="4261" y="10583"/>
                  <a:pt x="4276" y="10576"/>
                  <a:pt x="4290" y="10571"/>
                </a:cubicBezTo>
                <a:lnTo>
                  <a:pt x="4455" y="10516"/>
                </a:lnTo>
                <a:cubicBezTo>
                  <a:pt x="4471" y="10508"/>
                  <a:pt x="4483" y="10500"/>
                  <a:pt x="4482" y="10495"/>
                </a:cubicBezTo>
                <a:lnTo>
                  <a:pt x="4317" y="10495"/>
                </a:lnTo>
                <a:close/>
                <a:moveTo>
                  <a:pt x="16471" y="10555"/>
                </a:moveTo>
                <a:cubicBezTo>
                  <a:pt x="16463" y="10559"/>
                  <a:pt x="16454" y="10565"/>
                  <a:pt x="16446" y="10571"/>
                </a:cubicBezTo>
                <a:cubicBezTo>
                  <a:pt x="16420" y="10591"/>
                  <a:pt x="16376" y="10644"/>
                  <a:pt x="16328" y="10716"/>
                </a:cubicBezTo>
                <a:lnTo>
                  <a:pt x="16242" y="10844"/>
                </a:lnTo>
                <a:lnTo>
                  <a:pt x="16232" y="10860"/>
                </a:lnTo>
                <a:cubicBezTo>
                  <a:pt x="16234" y="10865"/>
                  <a:pt x="16241" y="10868"/>
                  <a:pt x="16245" y="10871"/>
                </a:cubicBezTo>
                <a:lnTo>
                  <a:pt x="16306" y="10871"/>
                </a:lnTo>
                <a:cubicBezTo>
                  <a:pt x="16328" y="10871"/>
                  <a:pt x="16364" y="10861"/>
                  <a:pt x="16404" y="10846"/>
                </a:cubicBezTo>
                <a:cubicBezTo>
                  <a:pt x="16443" y="10831"/>
                  <a:pt x="16486" y="10809"/>
                  <a:pt x="16525" y="10786"/>
                </a:cubicBezTo>
                <a:cubicBezTo>
                  <a:pt x="16601" y="10740"/>
                  <a:pt x="16702" y="10684"/>
                  <a:pt x="16748" y="10662"/>
                </a:cubicBezTo>
                <a:cubicBezTo>
                  <a:pt x="16828" y="10625"/>
                  <a:pt x="16829" y="10620"/>
                  <a:pt x="16774" y="10594"/>
                </a:cubicBezTo>
                <a:cubicBezTo>
                  <a:pt x="16722" y="10570"/>
                  <a:pt x="16556" y="10548"/>
                  <a:pt x="16471" y="10555"/>
                </a:cubicBezTo>
                <a:close/>
                <a:moveTo>
                  <a:pt x="17229" y="10840"/>
                </a:moveTo>
                <a:cubicBezTo>
                  <a:pt x="17203" y="10840"/>
                  <a:pt x="17209" y="10842"/>
                  <a:pt x="17187" y="10842"/>
                </a:cubicBezTo>
                <a:cubicBezTo>
                  <a:pt x="17129" y="10843"/>
                  <a:pt x="17072" y="10845"/>
                  <a:pt x="17021" y="10850"/>
                </a:cubicBezTo>
                <a:cubicBezTo>
                  <a:pt x="17019" y="10854"/>
                  <a:pt x="17043" y="10859"/>
                  <a:pt x="17117" y="10871"/>
                </a:cubicBezTo>
                <a:cubicBezTo>
                  <a:pt x="17143" y="10875"/>
                  <a:pt x="17169" y="10884"/>
                  <a:pt x="17194" y="10889"/>
                </a:cubicBezTo>
                <a:cubicBezTo>
                  <a:pt x="17240" y="10896"/>
                  <a:pt x="17288" y="10905"/>
                  <a:pt x="17339" y="10920"/>
                </a:cubicBezTo>
                <a:cubicBezTo>
                  <a:pt x="17401" y="10939"/>
                  <a:pt x="17465" y="10964"/>
                  <a:pt x="17529" y="10993"/>
                </a:cubicBezTo>
                <a:cubicBezTo>
                  <a:pt x="17590" y="11019"/>
                  <a:pt x="17651" y="11051"/>
                  <a:pt x="17712" y="11086"/>
                </a:cubicBezTo>
                <a:cubicBezTo>
                  <a:pt x="17963" y="11227"/>
                  <a:pt x="18223" y="11443"/>
                  <a:pt x="18525" y="11758"/>
                </a:cubicBezTo>
                <a:cubicBezTo>
                  <a:pt x="18557" y="11792"/>
                  <a:pt x="18591" y="11830"/>
                  <a:pt x="18624" y="11866"/>
                </a:cubicBezTo>
                <a:cubicBezTo>
                  <a:pt x="18673" y="11919"/>
                  <a:pt x="18722" y="11971"/>
                  <a:pt x="18774" y="12029"/>
                </a:cubicBezTo>
                <a:cubicBezTo>
                  <a:pt x="18775" y="12030"/>
                  <a:pt x="18776" y="12032"/>
                  <a:pt x="18777" y="12033"/>
                </a:cubicBezTo>
                <a:cubicBezTo>
                  <a:pt x="18781" y="12037"/>
                  <a:pt x="18785" y="12041"/>
                  <a:pt x="18789" y="12045"/>
                </a:cubicBezTo>
                <a:cubicBezTo>
                  <a:pt x="18867" y="12135"/>
                  <a:pt x="18946" y="12227"/>
                  <a:pt x="19031" y="12328"/>
                </a:cubicBezTo>
                <a:cubicBezTo>
                  <a:pt x="19263" y="12606"/>
                  <a:pt x="19412" y="12772"/>
                  <a:pt x="19538" y="12879"/>
                </a:cubicBezTo>
                <a:cubicBezTo>
                  <a:pt x="19538" y="12880"/>
                  <a:pt x="19539" y="12881"/>
                  <a:pt x="19539" y="12881"/>
                </a:cubicBezTo>
                <a:cubicBezTo>
                  <a:pt x="19600" y="12933"/>
                  <a:pt x="19657" y="12971"/>
                  <a:pt x="19714" y="13001"/>
                </a:cubicBezTo>
                <a:cubicBezTo>
                  <a:pt x="19719" y="13004"/>
                  <a:pt x="19724" y="13005"/>
                  <a:pt x="19729" y="13007"/>
                </a:cubicBezTo>
                <a:cubicBezTo>
                  <a:pt x="19785" y="13035"/>
                  <a:pt x="19842" y="13058"/>
                  <a:pt x="19909" y="13078"/>
                </a:cubicBezTo>
                <a:cubicBezTo>
                  <a:pt x="19965" y="13094"/>
                  <a:pt x="20036" y="13107"/>
                  <a:pt x="20067" y="13109"/>
                </a:cubicBezTo>
                <a:cubicBezTo>
                  <a:pt x="20087" y="13109"/>
                  <a:pt x="20091" y="13106"/>
                  <a:pt x="20096" y="13104"/>
                </a:cubicBezTo>
                <a:cubicBezTo>
                  <a:pt x="20097" y="13101"/>
                  <a:pt x="20089" y="13093"/>
                  <a:pt x="20081" y="13084"/>
                </a:cubicBezTo>
                <a:cubicBezTo>
                  <a:pt x="20074" y="13078"/>
                  <a:pt x="20075" y="13078"/>
                  <a:pt x="20062" y="13069"/>
                </a:cubicBezTo>
                <a:cubicBezTo>
                  <a:pt x="20060" y="13068"/>
                  <a:pt x="20043" y="13046"/>
                  <a:pt x="20039" y="13043"/>
                </a:cubicBezTo>
                <a:cubicBezTo>
                  <a:pt x="20035" y="13039"/>
                  <a:pt x="20035" y="13040"/>
                  <a:pt x="20030" y="13036"/>
                </a:cubicBezTo>
                <a:cubicBezTo>
                  <a:pt x="20029" y="13035"/>
                  <a:pt x="20018" y="13021"/>
                  <a:pt x="20017" y="13020"/>
                </a:cubicBezTo>
                <a:cubicBezTo>
                  <a:pt x="19946" y="12950"/>
                  <a:pt x="19768" y="12754"/>
                  <a:pt x="19556" y="12506"/>
                </a:cubicBezTo>
                <a:cubicBezTo>
                  <a:pt x="19520" y="12464"/>
                  <a:pt x="19491" y="12430"/>
                  <a:pt x="19457" y="12390"/>
                </a:cubicBezTo>
                <a:cubicBezTo>
                  <a:pt x="19443" y="12375"/>
                  <a:pt x="19436" y="12368"/>
                  <a:pt x="19423" y="12353"/>
                </a:cubicBezTo>
                <a:cubicBezTo>
                  <a:pt x="19277" y="12183"/>
                  <a:pt x="19159" y="12054"/>
                  <a:pt x="19040" y="11922"/>
                </a:cubicBezTo>
                <a:cubicBezTo>
                  <a:pt x="18596" y="11437"/>
                  <a:pt x="18274" y="11148"/>
                  <a:pt x="17976" y="10997"/>
                </a:cubicBezTo>
                <a:cubicBezTo>
                  <a:pt x="17910" y="10963"/>
                  <a:pt x="17844" y="10940"/>
                  <a:pt x="17778" y="10918"/>
                </a:cubicBezTo>
                <a:cubicBezTo>
                  <a:pt x="17756" y="10911"/>
                  <a:pt x="17735" y="10902"/>
                  <a:pt x="17712" y="10896"/>
                </a:cubicBezTo>
                <a:cubicBezTo>
                  <a:pt x="17686" y="10888"/>
                  <a:pt x="17660" y="10885"/>
                  <a:pt x="17633" y="10879"/>
                </a:cubicBezTo>
                <a:cubicBezTo>
                  <a:pt x="17537" y="10859"/>
                  <a:pt x="17426" y="10848"/>
                  <a:pt x="17310" y="10844"/>
                </a:cubicBezTo>
                <a:cubicBezTo>
                  <a:pt x="17283" y="10843"/>
                  <a:pt x="17258" y="10839"/>
                  <a:pt x="17229" y="10840"/>
                </a:cubicBezTo>
                <a:close/>
                <a:moveTo>
                  <a:pt x="16866" y="10881"/>
                </a:moveTo>
                <a:cubicBezTo>
                  <a:pt x="16859" y="10884"/>
                  <a:pt x="16846" y="10885"/>
                  <a:pt x="16839" y="10887"/>
                </a:cubicBezTo>
                <a:cubicBezTo>
                  <a:pt x="16837" y="10894"/>
                  <a:pt x="16845" y="10900"/>
                  <a:pt x="16875" y="10900"/>
                </a:cubicBezTo>
                <a:cubicBezTo>
                  <a:pt x="16913" y="10900"/>
                  <a:pt x="16929" y="10891"/>
                  <a:pt x="16910" y="10881"/>
                </a:cubicBezTo>
                <a:cubicBezTo>
                  <a:pt x="16898" y="10875"/>
                  <a:pt x="16882" y="10879"/>
                  <a:pt x="16866" y="10881"/>
                </a:cubicBezTo>
                <a:close/>
                <a:moveTo>
                  <a:pt x="4559" y="10898"/>
                </a:moveTo>
                <a:cubicBezTo>
                  <a:pt x="4490" y="10891"/>
                  <a:pt x="4324" y="10898"/>
                  <a:pt x="4192" y="10912"/>
                </a:cubicBezTo>
                <a:cubicBezTo>
                  <a:pt x="4158" y="10916"/>
                  <a:pt x="4127" y="10921"/>
                  <a:pt x="4096" y="10927"/>
                </a:cubicBezTo>
                <a:cubicBezTo>
                  <a:pt x="3934" y="10963"/>
                  <a:pt x="3788" y="11026"/>
                  <a:pt x="3656" y="11125"/>
                </a:cubicBezTo>
                <a:cubicBezTo>
                  <a:pt x="3525" y="11233"/>
                  <a:pt x="3384" y="11393"/>
                  <a:pt x="3191" y="11639"/>
                </a:cubicBezTo>
                <a:cubicBezTo>
                  <a:pt x="3096" y="11761"/>
                  <a:pt x="3005" y="11881"/>
                  <a:pt x="2934" y="11981"/>
                </a:cubicBezTo>
                <a:cubicBezTo>
                  <a:pt x="2927" y="11991"/>
                  <a:pt x="2924" y="11997"/>
                  <a:pt x="2917" y="12006"/>
                </a:cubicBezTo>
                <a:cubicBezTo>
                  <a:pt x="2873" y="12069"/>
                  <a:pt x="2852" y="12105"/>
                  <a:pt x="2831" y="12140"/>
                </a:cubicBezTo>
                <a:cubicBezTo>
                  <a:pt x="2811" y="12175"/>
                  <a:pt x="2796" y="12201"/>
                  <a:pt x="2787" y="12221"/>
                </a:cubicBezTo>
                <a:cubicBezTo>
                  <a:pt x="2743" y="12359"/>
                  <a:pt x="2787" y="12471"/>
                  <a:pt x="2929" y="12557"/>
                </a:cubicBezTo>
                <a:cubicBezTo>
                  <a:pt x="2962" y="12578"/>
                  <a:pt x="2999" y="12596"/>
                  <a:pt x="3031" y="12609"/>
                </a:cubicBezTo>
                <a:cubicBezTo>
                  <a:pt x="3043" y="12613"/>
                  <a:pt x="3048" y="12614"/>
                  <a:pt x="3058" y="12617"/>
                </a:cubicBezTo>
                <a:cubicBezTo>
                  <a:pt x="3076" y="12623"/>
                  <a:pt x="3097" y="12629"/>
                  <a:pt x="3107" y="12630"/>
                </a:cubicBezTo>
                <a:cubicBezTo>
                  <a:pt x="3119" y="12630"/>
                  <a:pt x="3127" y="12628"/>
                  <a:pt x="3132" y="12626"/>
                </a:cubicBezTo>
                <a:cubicBezTo>
                  <a:pt x="3137" y="12623"/>
                  <a:pt x="3138" y="12618"/>
                  <a:pt x="3136" y="12611"/>
                </a:cubicBezTo>
                <a:cubicBezTo>
                  <a:pt x="3131" y="12595"/>
                  <a:pt x="3112" y="12567"/>
                  <a:pt x="3073" y="12518"/>
                </a:cubicBezTo>
                <a:cubicBezTo>
                  <a:pt x="3043" y="12480"/>
                  <a:pt x="3019" y="12443"/>
                  <a:pt x="2999" y="12409"/>
                </a:cubicBezTo>
                <a:cubicBezTo>
                  <a:pt x="2985" y="12383"/>
                  <a:pt x="2975" y="12358"/>
                  <a:pt x="2966" y="12334"/>
                </a:cubicBezTo>
                <a:cubicBezTo>
                  <a:pt x="2963" y="12327"/>
                  <a:pt x="2959" y="12319"/>
                  <a:pt x="2957" y="12312"/>
                </a:cubicBezTo>
                <a:cubicBezTo>
                  <a:pt x="2949" y="12285"/>
                  <a:pt x="2948" y="12260"/>
                  <a:pt x="2947" y="12235"/>
                </a:cubicBezTo>
                <a:cubicBezTo>
                  <a:pt x="2947" y="12231"/>
                  <a:pt x="2945" y="12229"/>
                  <a:pt x="2946" y="12225"/>
                </a:cubicBezTo>
                <a:cubicBezTo>
                  <a:pt x="2946" y="12202"/>
                  <a:pt x="2953" y="12179"/>
                  <a:pt x="2961" y="12157"/>
                </a:cubicBezTo>
                <a:cubicBezTo>
                  <a:pt x="2962" y="12154"/>
                  <a:pt x="2961" y="12150"/>
                  <a:pt x="2962" y="12147"/>
                </a:cubicBezTo>
                <a:cubicBezTo>
                  <a:pt x="2964" y="12143"/>
                  <a:pt x="2966" y="12142"/>
                  <a:pt x="2967" y="12138"/>
                </a:cubicBezTo>
                <a:cubicBezTo>
                  <a:pt x="2971" y="12130"/>
                  <a:pt x="2971" y="12123"/>
                  <a:pt x="2976" y="12116"/>
                </a:cubicBezTo>
                <a:cubicBezTo>
                  <a:pt x="2981" y="12107"/>
                  <a:pt x="2986" y="12103"/>
                  <a:pt x="2991" y="12095"/>
                </a:cubicBezTo>
                <a:cubicBezTo>
                  <a:pt x="2998" y="12083"/>
                  <a:pt x="3007" y="12065"/>
                  <a:pt x="3015" y="12056"/>
                </a:cubicBezTo>
                <a:cubicBezTo>
                  <a:pt x="3022" y="12046"/>
                  <a:pt x="3030" y="12042"/>
                  <a:pt x="3038" y="12037"/>
                </a:cubicBezTo>
                <a:cubicBezTo>
                  <a:pt x="3047" y="12032"/>
                  <a:pt x="3056" y="12026"/>
                  <a:pt x="3065" y="12025"/>
                </a:cubicBezTo>
                <a:cubicBezTo>
                  <a:pt x="3067" y="12025"/>
                  <a:pt x="3068" y="12025"/>
                  <a:pt x="3070" y="12025"/>
                </a:cubicBezTo>
                <a:cubicBezTo>
                  <a:pt x="3071" y="12025"/>
                  <a:pt x="3072" y="12025"/>
                  <a:pt x="3073" y="12025"/>
                </a:cubicBezTo>
                <a:cubicBezTo>
                  <a:pt x="3116" y="12014"/>
                  <a:pt x="3159" y="12041"/>
                  <a:pt x="3201" y="12111"/>
                </a:cubicBezTo>
                <a:cubicBezTo>
                  <a:pt x="3206" y="12120"/>
                  <a:pt x="3210" y="12123"/>
                  <a:pt x="3215" y="12130"/>
                </a:cubicBezTo>
                <a:cubicBezTo>
                  <a:pt x="3269" y="12187"/>
                  <a:pt x="3313" y="12213"/>
                  <a:pt x="3383" y="12215"/>
                </a:cubicBezTo>
                <a:cubicBezTo>
                  <a:pt x="3556" y="12214"/>
                  <a:pt x="3586" y="12181"/>
                  <a:pt x="3555" y="12021"/>
                </a:cubicBezTo>
                <a:cubicBezTo>
                  <a:pt x="3535" y="11920"/>
                  <a:pt x="3538" y="11808"/>
                  <a:pt x="3553" y="11719"/>
                </a:cubicBezTo>
                <a:cubicBezTo>
                  <a:pt x="3553" y="11716"/>
                  <a:pt x="3552" y="11713"/>
                  <a:pt x="3553" y="11709"/>
                </a:cubicBezTo>
                <a:cubicBezTo>
                  <a:pt x="3553" y="11706"/>
                  <a:pt x="3552" y="11701"/>
                  <a:pt x="3553" y="11699"/>
                </a:cubicBezTo>
                <a:cubicBezTo>
                  <a:pt x="3560" y="11651"/>
                  <a:pt x="3571" y="11611"/>
                  <a:pt x="3587" y="11595"/>
                </a:cubicBezTo>
                <a:cubicBezTo>
                  <a:pt x="3593" y="11589"/>
                  <a:pt x="3598" y="11586"/>
                  <a:pt x="3605" y="11583"/>
                </a:cubicBezTo>
                <a:cubicBezTo>
                  <a:pt x="3608" y="11582"/>
                  <a:pt x="3612" y="11580"/>
                  <a:pt x="3615" y="11579"/>
                </a:cubicBezTo>
                <a:cubicBezTo>
                  <a:pt x="3649" y="11559"/>
                  <a:pt x="3683" y="11573"/>
                  <a:pt x="3758" y="11639"/>
                </a:cubicBezTo>
                <a:cubicBezTo>
                  <a:pt x="3799" y="11675"/>
                  <a:pt x="3819" y="11685"/>
                  <a:pt x="3839" y="11697"/>
                </a:cubicBezTo>
                <a:cubicBezTo>
                  <a:pt x="3840" y="11697"/>
                  <a:pt x="3843" y="11700"/>
                  <a:pt x="3844" y="11701"/>
                </a:cubicBezTo>
                <a:cubicBezTo>
                  <a:pt x="3859" y="11708"/>
                  <a:pt x="3863" y="11704"/>
                  <a:pt x="3869" y="11703"/>
                </a:cubicBezTo>
                <a:cubicBezTo>
                  <a:pt x="3870" y="11684"/>
                  <a:pt x="3853" y="11594"/>
                  <a:pt x="3825" y="11474"/>
                </a:cubicBezTo>
                <a:cubicBezTo>
                  <a:pt x="3793" y="11332"/>
                  <a:pt x="3783" y="11233"/>
                  <a:pt x="3792" y="11162"/>
                </a:cubicBezTo>
                <a:cubicBezTo>
                  <a:pt x="3793" y="11149"/>
                  <a:pt x="3796" y="11142"/>
                  <a:pt x="3799" y="11131"/>
                </a:cubicBezTo>
                <a:cubicBezTo>
                  <a:pt x="3802" y="11116"/>
                  <a:pt x="3807" y="11101"/>
                  <a:pt x="3814" y="11090"/>
                </a:cubicBezTo>
                <a:cubicBezTo>
                  <a:pt x="3823" y="11072"/>
                  <a:pt x="3832" y="11055"/>
                  <a:pt x="3847" y="11048"/>
                </a:cubicBezTo>
                <a:cubicBezTo>
                  <a:pt x="3848" y="11048"/>
                  <a:pt x="3848" y="11047"/>
                  <a:pt x="3849" y="11046"/>
                </a:cubicBezTo>
                <a:cubicBezTo>
                  <a:pt x="3851" y="11045"/>
                  <a:pt x="3857" y="11047"/>
                  <a:pt x="3861" y="11046"/>
                </a:cubicBezTo>
                <a:cubicBezTo>
                  <a:pt x="3865" y="11045"/>
                  <a:pt x="3869" y="11042"/>
                  <a:pt x="3874" y="11042"/>
                </a:cubicBezTo>
                <a:cubicBezTo>
                  <a:pt x="3875" y="11042"/>
                  <a:pt x="3880" y="11044"/>
                  <a:pt x="3881" y="11044"/>
                </a:cubicBezTo>
                <a:cubicBezTo>
                  <a:pt x="3903" y="11047"/>
                  <a:pt x="3932" y="11061"/>
                  <a:pt x="3968" y="11079"/>
                </a:cubicBezTo>
                <a:cubicBezTo>
                  <a:pt x="3990" y="11091"/>
                  <a:pt x="4015" y="11105"/>
                  <a:pt x="4041" y="11121"/>
                </a:cubicBezTo>
                <a:cubicBezTo>
                  <a:pt x="4187" y="11209"/>
                  <a:pt x="4371" y="11352"/>
                  <a:pt x="4465" y="11472"/>
                </a:cubicBezTo>
                <a:cubicBezTo>
                  <a:pt x="4580" y="11619"/>
                  <a:pt x="4585" y="11623"/>
                  <a:pt x="4616" y="11552"/>
                </a:cubicBezTo>
                <a:cubicBezTo>
                  <a:pt x="4620" y="11542"/>
                  <a:pt x="4625" y="11510"/>
                  <a:pt x="4630" y="11488"/>
                </a:cubicBezTo>
                <a:cubicBezTo>
                  <a:pt x="4643" y="11403"/>
                  <a:pt x="4658" y="11300"/>
                  <a:pt x="4667" y="11174"/>
                </a:cubicBezTo>
                <a:lnTo>
                  <a:pt x="4683" y="10910"/>
                </a:lnTo>
                <a:lnTo>
                  <a:pt x="4667" y="10908"/>
                </a:lnTo>
                <a:lnTo>
                  <a:pt x="4559" y="10898"/>
                </a:lnTo>
                <a:close/>
                <a:moveTo>
                  <a:pt x="4947" y="11203"/>
                </a:moveTo>
                <a:lnTo>
                  <a:pt x="4902" y="11284"/>
                </a:lnTo>
                <a:cubicBezTo>
                  <a:pt x="4864" y="11351"/>
                  <a:pt x="4784" y="11614"/>
                  <a:pt x="4746" y="11779"/>
                </a:cubicBezTo>
                <a:cubicBezTo>
                  <a:pt x="4733" y="11834"/>
                  <a:pt x="4725" y="11881"/>
                  <a:pt x="4725" y="11903"/>
                </a:cubicBezTo>
                <a:cubicBezTo>
                  <a:pt x="4725" y="11971"/>
                  <a:pt x="4674" y="12043"/>
                  <a:pt x="4624" y="12043"/>
                </a:cubicBezTo>
                <a:cubicBezTo>
                  <a:pt x="4622" y="12043"/>
                  <a:pt x="4614" y="12031"/>
                  <a:pt x="4611" y="12029"/>
                </a:cubicBezTo>
                <a:cubicBezTo>
                  <a:pt x="4608" y="12027"/>
                  <a:pt x="4603" y="12021"/>
                  <a:pt x="4599" y="12019"/>
                </a:cubicBezTo>
                <a:cubicBezTo>
                  <a:pt x="4585" y="12006"/>
                  <a:pt x="4572" y="11993"/>
                  <a:pt x="4549" y="11961"/>
                </a:cubicBezTo>
                <a:cubicBezTo>
                  <a:pt x="4548" y="11959"/>
                  <a:pt x="4548" y="11958"/>
                  <a:pt x="4547" y="11957"/>
                </a:cubicBezTo>
                <a:cubicBezTo>
                  <a:pt x="4492" y="11864"/>
                  <a:pt x="4443" y="11795"/>
                  <a:pt x="4392" y="11721"/>
                </a:cubicBezTo>
                <a:cubicBezTo>
                  <a:pt x="4324" y="11621"/>
                  <a:pt x="4244" y="11516"/>
                  <a:pt x="4184" y="11457"/>
                </a:cubicBezTo>
                <a:cubicBezTo>
                  <a:pt x="4042" y="11318"/>
                  <a:pt x="4035" y="11314"/>
                  <a:pt x="4026" y="11389"/>
                </a:cubicBezTo>
                <a:cubicBezTo>
                  <a:pt x="4007" y="11542"/>
                  <a:pt x="4054" y="11764"/>
                  <a:pt x="4135" y="11911"/>
                </a:cubicBezTo>
                <a:cubicBezTo>
                  <a:pt x="4165" y="11966"/>
                  <a:pt x="4178" y="12004"/>
                  <a:pt x="4192" y="12043"/>
                </a:cubicBezTo>
                <a:cubicBezTo>
                  <a:pt x="4222" y="12125"/>
                  <a:pt x="4227" y="12178"/>
                  <a:pt x="4194" y="12188"/>
                </a:cubicBezTo>
                <a:cubicBezTo>
                  <a:pt x="4165" y="12212"/>
                  <a:pt x="4115" y="12207"/>
                  <a:pt x="4069" y="12159"/>
                </a:cubicBezTo>
                <a:cubicBezTo>
                  <a:pt x="4043" y="12131"/>
                  <a:pt x="3994" y="12092"/>
                  <a:pt x="3952" y="12056"/>
                </a:cubicBezTo>
                <a:lnTo>
                  <a:pt x="3819" y="11942"/>
                </a:lnTo>
                <a:cubicBezTo>
                  <a:pt x="3809" y="11934"/>
                  <a:pt x="3798" y="11925"/>
                  <a:pt x="3792" y="11922"/>
                </a:cubicBezTo>
                <a:cubicBezTo>
                  <a:pt x="3763" y="11909"/>
                  <a:pt x="3765" y="11961"/>
                  <a:pt x="3780" y="12029"/>
                </a:cubicBezTo>
                <a:cubicBezTo>
                  <a:pt x="3783" y="12047"/>
                  <a:pt x="3791" y="12068"/>
                  <a:pt x="3797" y="12089"/>
                </a:cubicBezTo>
                <a:cubicBezTo>
                  <a:pt x="3805" y="12113"/>
                  <a:pt x="3812" y="12137"/>
                  <a:pt x="3822" y="12161"/>
                </a:cubicBezTo>
                <a:cubicBezTo>
                  <a:pt x="3839" y="12202"/>
                  <a:pt x="3859" y="12241"/>
                  <a:pt x="3881" y="12273"/>
                </a:cubicBezTo>
                <a:cubicBezTo>
                  <a:pt x="3915" y="12321"/>
                  <a:pt x="3933" y="12356"/>
                  <a:pt x="3943" y="12386"/>
                </a:cubicBezTo>
                <a:cubicBezTo>
                  <a:pt x="3946" y="12395"/>
                  <a:pt x="3948" y="12403"/>
                  <a:pt x="3948" y="12411"/>
                </a:cubicBezTo>
                <a:cubicBezTo>
                  <a:pt x="3949" y="12419"/>
                  <a:pt x="3952" y="12428"/>
                  <a:pt x="3950" y="12434"/>
                </a:cubicBezTo>
                <a:cubicBezTo>
                  <a:pt x="3947" y="12444"/>
                  <a:pt x="3940" y="12451"/>
                  <a:pt x="3930" y="12456"/>
                </a:cubicBezTo>
                <a:cubicBezTo>
                  <a:pt x="3930" y="12456"/>
                  <a:pt x="3928" y="12456"/>
                  <a:pt x="3928" y="12456"/>
                </a:cubicBezTo>
                <a:cubicBezTo>
                  <a:pt x="3924" y="12458"/>
                  <a:pt x="3922" y="12461"/>
                  <a:pt x="3918" y="12462"/>
                </a:cubicBezTo>
                <a:cubicBezTo>
                  <a:pt x="3901" y="12478"/>
                  <a:pt x="3869" y="12478"/>
                  <a:pt x="3822" y="12462"/>
                </a:cubicBezTo>
                <a:cubicBezTo>
                  <a:pt x="3819" y="12462"/>
                  <a:pt x="3819" y="12461"/>
                  <a:pt x="3815" y="12460"/>
                </a:cubicBezTo>
                <a:cubicBezTo>
                  <a:pt x="3750" y="12454"/>
                  <a:pt x="3627" y="12444"/>
                  <a:pt x="3502" y="12431"/>
                </a:cubicBezTo>
                <a:cubicBezTo>
                  <a:pt x="3450" y="12426"/>
                  <a:pt x="3403" y="12418"/>
                  <a:pt x="3358" y="12411"/>
                </a:cubicBezTo>
                <a:cubicBezTo>
                  <a:pt x="3283" y="12398"/>
                  <a:pt x="3221" y="12385"/>
                  <a:pt x="3206" y="12374"/>
                </a:cubicBezTo>
                <a:cubicBezTo>
                  <a:pt x="3179" y="12354"/>
                  <a:pt x="3183" y="12368"/>
                  <a:pt x="3215" y="12413"/>
                </a:cubicBezTo>
                <a:cubicBezTo>
                  <a:pt x="3215" y="12414"/>
                  <a:pt x="3214" y="12414"/>
                  <a:pt x="3215" y="12415"/>
                </a:cubicBezTo>
                <a:cubicBezTo>
                  <a:pt x="3244" y="12451"/>
                  <a:pt x="3320" y="12508"/>
                  <a:pt x="3396" y="12549"/>
                </a:cubicBezTo>
                <a:cubicBezTo>
                  <a:pt x="3443" y="12575"/>
                  <a:pt x="3478" y="12600"/>
                  <a:pt x="3502" y="12626"/>
                </a:cubicBezTo>
                <a:cubicBezTo>
                  <a:pt x="3528" y="12648"/>
                  <a:pt x="3544" y="12668"/>
                  <a:pt x="3544" y="12681"/>
                </a:cubicBezTo>
                <a:cubicBezTo>
                  <a:pt x="3544" y="12683"/>
                  <a:pt x="3541" y="12686"/>
                  <a:pt x="3541" y="12687"/>
                </a:cubicBezTo>
                <a:cubicBezTo>
                  <a:pt x="3553" y="12733"/>
                  <a:pt x="3527" y="12777"/>
                  <a:pt x="3460" y="12820"/>
                </a:cubicBezTo>
                <a:cubicBezTo>
                  <a:pt x="3423" y="12843"/>
                  <a:pt x="3378" y="12857"/>
                  <a:pt x="3327" y="12863"/>
                </a:cubicBezTo>
                <a:cubicBezTo>
                  <a:pt x="3327" y="12863"/>
                  <a:pt x="3325" y="12863"/>
                  <a:pt x="3324" y="12863"/>
                </a:cubicBezTo>
                <a:cubicBezTo>
                  <a:pt x="3311" y="12866"/>
                  <a:pt x="3296" y="12873"/>
                  <a:pt x="3284" y="12873"/>
                </a:cubicBezTo>
                <a:cubicBezTo>
                  <a:pt x="3251" y="12873"/>
                  <a:pt x="3210" y="12866"/>
                  <a:pt x="3164" y="12855"/>
                </a:cubicBezTo>
                <a:cubicBezTo>
                  <a:pt x="3123" y="12847"/>
                  <a:pt x="3079" y="12829"/>
                  <a:pt x="3035" y="12813"/>
                </a:cubicBezTo>
                <a:cubicBezTo>
                  <a:pt x="2987" y="12797"/>
                  <a:pt x="2938" y="12779"/>
                  <a:pt x="2888" y="12753"/>
                </a:cubicBezTo>
                <a:cubicBezTo>
                  <a:pt x="2881" y="12750"/>
                  <a:pt x="2874" y="12745"/>
                  <a:pt x="2867" y="12741"/>
                </a:cubicBezTo>
                <a:cubicBezTo>
                  <a:pt x="2830" y="12722"/>
                  <a:pt x="2796" y="12707"/>
                  <a:pt x="2759" y="12683"/>
                </a:cubicBezTo>
                <a:cubicBezTo>
                  <a:pt x="2627" y="12599"/>
                  <a:pt x="2619" y="12644"/>
                  <a:pt x="2742" y="12782"/>
                </a:cubicBezTo>
                <a:cubicBezTo>
                  <a:pt x="2804" y="12852"/>
                  <a:pt x="2862" y="12902"/>
                  <a:pt x="2925" y="12941"/>
                </a:cubicBezTo>
                <a:cubicBezTo>
                  <a:pt x="2945" y="12952"/>
                  <a:pt x="2962" y="12964"/>
                  <a:pt x="2984" y="12974"/>
                </a:cubicBezTo>
                <a:cubicBezTo>
                  <a:pt x="3024" y="12992"/>
                  <a:pt x="3070" y="13008"/>
                  <a:pt x="3119" y="13024"/>
                </a:cubicBezTo>
                <a:cubicBezTo>
                  <a:pt x="3156" y="13034"/>
                  <a:pt x="3194" y="13045"/>
                  <a:pt x="3238" y="13053"/>
                </a:cubicBezTo>
                <a:cubicBezTo>
                  <a:pt x="3312" y="13066"/>
                  <a:pt x="3375" y="13089"/>
                  <a:pt x="3425" y="13113"/>
                </a:cubicBezTo>
                <a:cubicBezTo>
                  <a:pt x="3476" y="13131"/>
                  <a:pt x="3513" y="13151"/>
                  <a:pt x="3521" y="13179"/>
                </a:cubicBezTo>
                <a:lnTo>
                  <a:pt x="3558" y="13218"/>
                </a:lnTo>
                <a:lnTo>
                  <a:pt x="3452" y="13325"/>
                </a:lnTo>
                <a:cubicBezTo>
                  <a:pt x="3451" y="13327"/>
                  <a:pt x="3450" y="13328"/>
                  <a:pt x="3449" y="13329"/>
                </a:cubicBezTo>
                <a:cubicBezTo>
                  <a:pt x="3437" y="13345"/>
                  <a:pt x="3430" y="13355"/>
                  <a:pt x="3415" y="13373"/>
                </a:cubicBezTo>
                <a:cubicBezTo>
                  <a:pt x="3349" y="13448"/>
                  <a:pt x="3309" y="13512"/>
                  <a:pt x="3306" y="13536"/>
                </a:cubicBezTo>
                <a:cubicBezTo>
                  <a:pt x="3305" y="13539"/>
                  <a:pt x="3299" y="13549"/>
                  <a:pt x="3301" y="13550"/>
                </a:cubicBezTo>
                <a:cubicBezTo>
                  <a:pt x="3301" y="13551"/>
                  <a:pt x="3302" y="13550"/>
                  <a:pt x="3302" y="13550"/>
                </a:cubicBezTo>
                <a:cubicBezTo>
                  <a:pt x="3307" y="13553"/>
                  <a:pt x="3320" y="13546"/>
                  <a:pt x="3348" y="13528"/>
                </a:cubicBezTo>
                <a:cubicBezTo>
                  <a:pt x="3359" y="13520"/>
                  <a:pt x="3383" y="13514"/>
                  <a:pt x="3405" y="13509"/>
                </a:cubicBezTo>
                <a:cubicBezTo>
                  <a:pt x="3408" y="13508"/>
                  <a:pt x="3410" y="13508"/>
                  <a:pt x="3413" y="13507"/>
                </a:cubicBezTo>
                <a:cubicBezTo>
                  <a:pt x="3519" y="13484"/>
                  <a:pt x="3702" y="13481"/>
                  <a:pt x="3741" y="13511"/>
                </a:cubicBezTo>
                <a:cubicBezTo>
                  <a:pt x="3757" y="13523"/>
                  <a:pt x="3768" y="13461"/>
                  <a:pt x="3768" y="13356"/>
                </a:cubicBezTo>
                <a:cubicBezTo>
                  <a:pt x="3768" y="13167"/>
                  <a:pt x="3829" y="12989"/>
                  <a:pt x="3953" y="12807"/>
                </a:cubicBezTo>
                <a:cubicBezTo>
                  <a:pt x="4037" y="12686"/>
                  <a:pt x="4092" y="12671"/>
                  <a:pt x="4128" y="12760"/>
                </a:cubicBezTo>
                <a:cubicBezTo>
                  <a:pt x="4145" y="12802"/>
                  <a:pt x="4159" y="13061"/>
                  <a:pt x="4167" y="13360"/>
                </a:cubicBezTo>
                <a:cubicBezTo>
                  <a:pt x="4175" y="13512"/>
                  <a:pt x="4179" y="13647"/>
                  <a:pt x="4175" y="13744"/>
                </a:cubicBezTo>
                <a:lnTo>
                  <a:pt x="4177" y="13891"/>
                </a:lnTo>
                <a:lnTo>
                  <a:pt x="4022" y="13984"/>
                </a:lnTo>
                <a:cubicBezTo>
                  <a:pt x="3937" y="14035"/>
                  <a:pt x="3726" y="14152"/>
                  <a:pt x="3553" y="14242"/>
                </a:cubicBezTo>
                <a:lnTo>
                  <a:pt x="3284" y="14380"/>
                </a:lnTo>
                <a:lnTo>
                  <a:pt x="3248" y="14401"/>
                </a:lnTo>
                <a:cubicBezTo>
                  <a:pt x="3248" y="14402"/>
                  <a:pt x="3242" y="14403"/>
                  <a:pt x="3240" y="14405"/>
                </a:cubicBezTo>
                <a:lnTo>
                  <a:pt x="3693" y="14554"/>
                </a:lnTo>
                <a:cubicBezTo>
                  <a:pt x="3851" y="14605"/>
                  <a:pt x="3977" y="14656"/>
                  <a:pt x="4071" y="14698"/>
                </a:cubicBezTo>
                <a:cubicBezTo>
                  <a:pt x="4122" y="14719"/>
                  <a:pt x="4157" y="14737"/>
                  <a:pt x="4175" y="14752"/>
                </a:cubicBezTo>
                <a:cubicBezTo>
                  <a:pt x="4179" y="14754"/>
                  <a:pt x="4195" y="14760"/>
                  <a:pt x="4197" y="14762"/>
                </a:cubicBezTo>
                <a:cubicBezTo>
                  <a:pt x="4232" y="14805"/>
                  <a:pt x="4254" y="14925"/>
                  <a:pt x="4276" y="15185"/>
                </a:cubicBezTo>
                <a:cubicBezTo>
                  <a:pt x="4293" y="15385"/>
                  <a:pt x="4316" y="15648"/>
                  <a:pt x="4327" y="15772"/>
                </a:cubicBezTo>
                <a:lnTo>
                  <a:pt x="4339" y="15914"/>
                </a:lnTo>
                <a:cubicBezTo>
                  <a:pt x="4349" y="15937"/>
                  <a:pt x="4362" y="15944"/>
                  <a:pt x="4381" y="15926"/>
                </a:cubicBezTo>
                <a:lnTo>
                  <a:pt x="4441" y="15813"/>
                </a:lnTo>
                <a:lnTo>
                  <a:pt x="4593" y="15524"/>
                </a:lnTo>
                <a:cubicBezTo>
                  <a:pt x="4738" y="15248"/>
                  <a:pt x="4812" y="15113"/>
                  <a:pt x="4872" y="15039"/>
                </a:cubicBezTo>
                <a:cubicBezTo>
                  <a:pt x="4876" y="15032"/>
                  <a:pt x="4900" y="14987"/>
                  <a:pt x="4902" y="14985"/>
                </a:cubicBezTo>
                <a:cubicBezTo>
                  <a:pt x="4912" y="14975"/>
                  <a:pt x="4929" y="14969"/>
                  <a:pt x="4951" y="14966"/>
                </a:cubicBezTo>
                <a:cubicBezTo>
                  <a:pt x="4994" y="14952"/>
                  <a:pt x="5041" y="14968"/>
                  <a:pt x="5117" y="14989"/>
                </a:cubicBezTo>
                <a:cubicBezTo>
                  <a:pt x="5229" y="15021"/>
                  <a:pt x="5305" y="15035"/>
                  <a:pt x="5318" y="15088"/>
                </a:cubicBezTo>
                <a:cubicBezTo>
                  <a:pt x="5331" y="15102"/>
                  <a:pt x="5342" y="15116"/>
                  <a:pt x="5339" y="15130"/>
                </a:cubicBezTo>
                <a:cubicBezTo>
                  <a:pt x="5339" y="15132"/>
                  <a:pt x="5327" y="15145"/>
                  <a:pt x="5326" y="15148"/>
                </a:cubicBezTo>
                <a:cubicBezTo>
                  <a:pt x="5323" y="15156"/>
                  <a:pt x="5289" y="15201"/>
                  <a:pt x="5276" y="15220"/>
                </a:cubicBezTo>
                <a:cubicBezTo>
                  <a:pt x="5188" y="15375"/>
                  <a:pt x="4956" y="15659"/>
                  <a:pt x="4495" y="16238"/>
                </a:cubicBezTo>
                <a:cubicBezTo>
                  <a:pt x="3772" y="17146"/>
                  <a:pt x="3380" y="17637"/>
                  <a:pt x="3099" y="17982"/>
                </a:cubicBezTo>
                <a:lnTo>
                  <a:pt x="2634" y="18565"/>
                </a:lnTo>
                <a:lnTo>
                  <a:pt x="2602" y="18567"/>
                </a:lnTo>
                <a:lnTo>
                  <a:pt x="2596" y="18567"/>
                </a:lnTo>
                <a:lnTo>
                  <a:pt x="2591" y="18567"/>
                </a:lnTo>
                <a:cubicBezTo>
                  <a:pt x="2547" y="18600"/>
                  <a:pt x="2529" y="18596"/>
                  <a:pt x="2503" y="18589"/>
                </a:cubicBezTo>
                <a:cubicBezTo>
                  <a:pt x="2481" y="18584"/>
                  <a:pt x="2459" y="18584"/>
                  <a:pt x="2438" y="18585"/>
                </a:cubicBezTo>
                <a:cubicBezTo>
                  <a:pt x="2426" y="18587"/>
                  <a:pt x="2415" y="18589"/>
                  <a:pt x="2406" y="18591"/>
                </a:cubicBezTo>
                <a:cubicBezTo>
                  <a:pt x="2386" y="18596"/>
                  <a:pt x="2370" y="18603"/>
                  <a:pt x="2355" y="18612"/>
                </a:cubicBezTo>
                <a:cubicBezTo>
                  <a:pt x="2340" y="18626"/>
                  <a:pt x="2326" y="18643"/>
                  <a:pt x="2315" y="18670"/>
                </a:cubicBezTo>
                <a:cubicBezTo>
                  <a:pt x="2311" y="18679"/>
                  <a:pt x="2307" y="18686"/>
                  <a:pt x="2303" y="18695"/>
                </a:cubicBezTo>
                <a:cubicBezTo>
                  <a:pt x="2294" y="18763"/>
                  <a:pt x="2200" y="18851"/>
                  <a:pt x="2160" y="18823"/>
                </a:cubicBezTo>
                <a:cubicBezTo>
                  <a:pt x="2130" y="18802"/>
                  <a:pt x="2130" y="18808"/>
                  <a:pt x="2158" y="18845"/>
                </a:cubicBezTo>
                <a:cubicBezTo>
                  <a:pt x="2178" y="18871"/>
                  <a:pt x="2194" y="18914"/>
                  <a:pt x="2194" y="18940"/>
                </a:cubicBezTo>
                <a:cubicBezTo>
                  <a:pt x="2194" y="18985"/>
                  <a:pt x="2160" y="19053"/>
                  <a:pt x="2121" y="19105"/>
                </a:cubicBezTo>
                <a:cubicBezTo>
                  <a:pt x="2115" y="19114"/>
                  <a:pt x="2109" y="19123"/>
                  <a:pt x="2103" y="19128"/>
                </a:cubicBezTo>
                <a:cubicBezTo>
                  <a:pt x="2077" y="19159"/>
                  <a:pt x="2051" y="19181"/>
                  <a:pt x="2036" y="19174"/>
                </a:cubicBezTo>
                <a:cubicBezTo>
                  <a:pt x="2005" y="19159"/>
                  <a:pt x="2005" y="19168"/>
                  <a:pt x="2030" y="19219"/>
                </a:cubicBezTo>
                <a:cubicBezTo>
                  <a:pt x="2044" y="19245"/>
                  <a:pt x="2047" y="19267"/>
                  <a:pt x="2042" y="19295"/>
                </a:cubicBezTo>
                <a:cubicBezTo>
                  <a:pt x="2042" y="19299"/>
                  <a:pt x="2038" y="19306"/>
                  <a:pt x="2037" y="19310"/>
                </a:cubicBezTo>
                <a:cubicBezTo>
                  <a:pt x="2031" y="19336"/>
                  <a:pt x="2020" y="19365"/>
                  <a:pt x="1999" y="19409"/>
                </a:cubicBezTo>
                <a:cubicBezTo>
                  <a:pt x="1971" y="19463"/>
                  <a:pt x="1947" y="19492"/>
                  <a:pt x="1925" y="19510"/>
                </a:cubicBezTo>
                <a:lnTo>
                  <a:pt x="1906" y="19539"/>
                </a:lnTo>
                <a:lnTo>
                  <a:pt x="1894" y="19525"/>
                </a:lnTo>
                <a:cubicBezTo>
                  <a:pt x="1870" y="19527"/>
                  <a:pt x="1848" y="19510"/>
                  <a:pt x="1829" y="19465"/>
                </a:cubicBezTo>
                <a:cubicBezTo>
                  <a:pt x="1825" y="19456"/>
                  <a:pt x="1820" y="19449"/>
                  <a:pt x="1815" y="19442"/>
                </a:cubicBezTo>
                <a:cubicBezTo>
                  <a:pt x="1768" y="19399"/>
                  <a:pt x="1729" y="19389"/>
                  <a:pt x="1706" y="19425"/>
                </a:cubicBezTo>
                <a:cubicBezTo>
                  <a:pt x="1705" y="19428"/>
                  <a:pt x="1706" y="19430"/>
                  <a:pt x="1706" y="19432"/>
                </a:cubicBezTo>
                <a:cubicBezTo>
                  <a:pt x="1703" y="19451"/>
                  <a:pt x="1738" y="19488"/>
                  <a:pt x="1792" y="19520"/>
                </a:cubicBezTo>
                <a:cubicBezTo>
                  <a:pt x="1849" y="19555"/>
                  <a:pt x="1899" y="19600"/>
                  <a:pt x="1904" y="19619"/>
                </a:cubicBezTo>
                <a:cubicBezTo>
                  <a:pt x="1909" y="19639"/>
                  <a:pt x="1877" y="19710"/>
                  <a:pt x="1832" y="19776"/>
                </a:cubicBezTo>
                <a:cubicBezTo>
                  <a:pt x="1828" y="19783"/>
                  <a:pt x="1827" y="19781"/>
                  <a:pt x="1824" y="19787"/>
                </a:cubicBezTo>
                <a:cubicBezTo>
                  <a:pt x="1821" y="19791"/>
                  <a:pt x="1820" y="19795"/>
                  <a:pt x="1817" y="19799"/>
                </a:cubicBezTo>
                <a:cubicBezTo>
                  <a:pt x="1790" y="19837"/>
                  <a:pt x="1777" y="19849"/>
                  <a:pt x="1763" y="19859"/>
                </a:cubicBezTo>
                <a:cubicBezTo>
                  <a:pt x="1760" y="19861"/>
                  <a:pt x="1755" y="19870"/>
                  <a:pt x="1753" y="19871"/>
                </a:cubicBezTo>
                <a:cubicBezTo>
                  <a:pt x="1745" y="19874"/>
                  <a:pt x="1736" y="19873"/>
                  <a:pt x="1728" y="19867"/>
                </a:cubicBezTo>
                <a:cubicBezTo>
                  <a:pt x="1719" y="19861"/>
                  <a:pt x="1709" y="19849"/>
                  <a:pt x="1696" y="19834"/>
                </a:cubicBezTo>
                <a:cubicBezTo>
                  <a:pt x="1677" y="19813"/>
                  <a:pt x="1654" y="19801"/>
                  <a:pt x="1632" y="19791"/>
                </a:cubicBezTo>
                <a:cubicBezTo>
                  <a:pt x="1623" y="19787"/>
                  <a:pt x="1613" y="19781"/>
                  <a:pt x="1605" y="19778"/>
                </a:cubicBezTo>
                <a:cubicBezTo>
                  <a:pt x="1591" y="19775"/>
                  <a:pt x="1579" y="19776"/>
                  <a:pt x="1570" y="19778"/>
                </a:cubicBezTo>
                <a:cubicBezTo>
                  <a:pt x="1560" y="19781"/>
                  <a:pt x="1553" y="19787"/>
                  <a:pt x="1551" y="19797"/>
                </a:cubicBezTo>
                <a:cubicBezTo>
                  <a:pt x="1552" y="19805"/>
                  <a:pt x="1558" y="19815"/>
                  <a:pt x="1565" y="19824"/>
                </a:cubicBezTo>
                <a:cubicBezTo>
                  <a:pt x="1580" y="19838"/>
                  <a:pt x="1602" y="19854"/>
                  <a:pt x="1632" y="19867"/>
                </a:cubicBezTo>
                <a:cubicBezTo>
                  <a:pt x="1680" y="19889"/>
                  <a:pt x="1705" y="19918"/>
                  <a:pt x="1719" y="19950"/>
                </a:cubicBezTo>
                <a:cubicBezTo>
                  <a:pt x="1732" y="19968"/>
                  <a:pt x="1738" y="19987"/>
                  <a:pt x="1729" y="20012"/>
                </a:cubicBezTo>
                <a:cubicBezTo>
                  <a:pt x="1729" y="20015"/>
                  <a:pt x="1727" y="20019"/>
                  <a:pt x="1726" y="20022"/>
                </a:cubicBezTo>
                <a:cubicBezTo>
                  <a:pt x="1724" y="20030"/>
                  <a:pt x="1722" y="20040"/>
                  <a:pt x="1719" y="20049"/>
                </a:cubicBezTo>
                <a:cubicBezTo>
                  <a:pt x="1714" y="20065"/>
                  <a:pt x="1706" y="20083"/>
                  <a:pt x="1696" y="20103"/>
                </a:cubicBezTo>
                <a:cubicBezTo>
                  <a:pt x="1692" y="20109"/>
                  <a:pt x="1691" y="20114"/>
                  <a:pt x="1687" y="20121"/>
                </a:cubicBezTo>
                <a:cubicBezTo>
                  <a:pt x="1685" y="20125"/>
                  <a:pt x="1683" y="20126"/>
                  <a:pt x="1681" y="20129"/>
                </a:cubicBezTo>
                <a:cubicBezTo>
                  <a:pt x="1679" y="20132"/>
                  <a:pt x="1679" y="20133"/>
                  <a:pt x="1677" y="20136"/>
                </a:cubicBezTo>
                <a:cubicBezTo>
                  <a:pt x="1626" y="20213"/>
                  <a:pt x="1608" y="20228"/>
                  <a:pt x="1563" y="20210"/>
                </a:cubicBezTo>
                <a:cubicBezTo>
                  <a:pt x="1523" y="20198"/>
                  <a:pt x="1520" y="20203"/>
                  <a:pt x="1558" y="20255"/>
                </a:cubicBezTo>
                <a:cubicBezTo>
                  <a:pt x="1565" y="20265"/>
                  <a:pt x="1569" y="20272"/>
                  <a:pt x="1575" y="20280"/>
                </a:cubicBezTo>
                <a:cubicBezTo>
                  <a:pt x="1582" y="20291"/>
                  <a:pt x="1589" y="20303"/>
                  <a:pt x="1593" y="20313"/>
                </a:cubicBezTo>
                <a:cubicBezTo>
                  <a:pt x="1594" y="20315"/>
                  <a:pt x="1593" y="20319"/>
                  <a:pt x="1593" y="20321"/>
                </a:cubicBezTo>
                <a:cubicBezTo>
                  <a:pt x="1605" y="20362"/>
                  <a:pt x="1590" y="20400"/>
                  <a:pt x="1536" y="20482"/>
                </a:cubicBezTo>
                <a:lnTo>
                  <a:pt x="1526" y="20497"/>
                </a:lnTo>
                <a:cubicBezTo>
                  <a:pt x="1525" y="20498"/>
                  <a:pt x="1525" y="20500"/>
                  <a:pt x="1524" y="20501"/>
                </a:cubicBezTo>
                <a:lnTo>
                  <a:pt x="1522" y="20503"/>
                </a:lnTo>
                <a:lnTo>
                  <a:pt x="1469" y="20586"/>
                </a:lnTo>
                <a:lnTo>
                  <a:pt x="1400" y="20507"/>
                </a:lnTo>
                <a:cubicBezTo>
                  <a:pt x="1386" y="20491"/>
                  <a:pt x="1374" y="20481"/>
                  <a:pt x="1361" y="20470"/>
                </a:cubicBezTo>
                <a:cubicBezTo>
                  <a:pt x="1353" y="20464"/>
                  <a:pt x="1343" y="20455"/>
                  <a:pt x="1336" y="20451"/>
                </a:cubicBezTo>
                <a:cubicBezTo>
                  <a:pt x="1332" y="20449"/>
                  <a:pt x="1329" y="20447"/>
                  <a:pt x="1326" y="20445"/>
                </a:cubicBezTo>
                <a:cubicBezTo>
                  <a:pt x="1308" y="20439"/>
                  <a:pt x="1290" y="20439"/>
                  <a:pt x="1273" y="20447"/>
                </a:cubicBezTo>
                <a:cubicBezTo>
                  <a:pt x="1272" y="20448"/>
                  <a:pt x="1273" y="20448"/>
                  <a:pt x="1272" y="20449"/>
                </a:cubicBezTo>
                <a:cubicBezTo>
                  <a:pt x="1270" y="20455"/>
                  <a:pt x="1267" y="20458"/>
                  <a:pt x="1267" y="20466"/>
                </a:cubicBezTo>
                <a:cubicBezTo>
                  <a:pt x="1267" y="20485"/>
                  <a:pt x="1294" y="20515"/>
                  <a:pt x="1329" y="20532"/>
                </a:cubicBezTo>
                <a:cubicBezTo>
                  <a:pt x="1366" y="20549"/>
                  <a:pt x="1392" y="20569"/>
                  <a:pt x="1411" y="20592"/>
                </a:cubicBezTo>
                <a:lnTo>
                  <a:pt x="1433" y="20604"/>
                </a:lnTo>
                <a:lnTo>
                  <a:pt x="1432" y="20621"/>
                </a:lnTo>
                <a:cubicBezTo>
                  <a:pt x="1450" y="20659"/>
                  <a:pt x="1451" y="20705"/>
                  <a:pt x="1433" y="20763"/>
                </a:cubicBezTo>
                <a:cubicBezTo>
                  <a:pt x="1420" y="20807"/>
                  <a:pt x="1414" y="20854"/>
                  <a:pt x="1415" y="20899"/>
                </a:cubicBezTo>
                <a:cubicBezTo>
                  <a:pt x="1415" y="20904"/>
                  <a:pt x="1416" y="20907"/>
                  <a:pt x="1416" y="20912"/>
                </a:cubicBezTo>
                <a:cubicBezTo>
                  <a:pt x="1419" y="20948"/>
                  <a:pt x="1426" y="20985"/>
                  <a:pt x="1437" y="21019"/>
                </a:cubicBezTo>
                <a:cubicBezTo>
                  <a:pt x="1441" y="21032"/>
                  <a:pt x="1445" y="21044"/>
                  <a:pt x="1450" y="21056"/>
                </a:cubicBezTo>
                <a:cubicBezTo>
                  <a:pt x="1461" y="21083"/>
                  <a:pt x="1476" y="21109"/>
                  <a:pt x="1492" y="21133"/>
                </a:cubicBezTo>
                <a:cubicBezTo>
                  <a:pt x="1502" y="21146"/>
                  <a:pt x="1511" y="21158"/>
                  <a:pt x="1522" y="21170"/>
                </a:cubicBezTo>
                <a:cubicBezTo>
                  <a:pt x="1552" y="21200"/>
                  <a:pt x="1582" y="21223"/>
                  <a:pt x="1613" y="21238"/>
                </a:cubicBezTo>
                <a:cubicBezTo>
                  <a:pt x="1697" y="21272"/>
                  <a:pt x="1840" y="21233"/>
                  <a:pt x="1918" y="21157"/>
                </a:cubicBezTo>
                <a:cubicBezTo>
                  <a:pt x="1952" y="21118"/>
                  <a:pt x="1981" y="21069"/>
                  <a:pt x="2000" y="21013"/>
                </a:cubicBezTo>
                <a:cubicBezTo>
                  <a:pt x="2009" y="20966"/>
                  <a:pt x="2012" y="20906"/>
                  <a:pt x="2012" y="20800"/>
                </a:cubicBezTo>
                <a:cubicBezTo>
                  <a:pt x="2012" y="20759"/>
                  <a:pt x="2014" y="20724"/>
                  <a:pt x="2015" y="20687"/>
                </a:cubicBezTo>
                <a:cubicBezTo>
                  <a:pt x="2001" y="20620"/>
                  <a:pt x="1995" y="20578"/>
                  <a:pt x="2030" y="20528"/>
                </a:cubicBezTo>
                <a:cubicBezTo>
                  <a:pt x="2031" y="20525"/>
                  <a:pt x="2031" y="20513"/>
                  <a:pt x="2032" y="20511"/>
                </a:cubicBezTo>
                <a:cubicBezTo>
                  <a:pt x="2043" y="20491"/>
                  <a:pt x="2112" y="20434"/>
                  <a:pt x="2189" y="20379"/>
                </a:cubicBezTo>
                <a:cubicBezTo>
                  <a:pt x="2193" y="20376"/>
                  <a:pt x="2204" y="20368"/>
                  <a:pt x="2209" y="20365"/>
                </a:cubicBezTo>
                <a:cubicBezTo>
                  <a:pt x="2289" y="20309"/>
                  <a:pt x="2405" y="20217"/>
                  <a:pt x="2513" y="20131"/>
                </a:cubicBezTo>
                <a:cubicBezTo>
                  <a:pt x="2635" y="20039"/>
                  <a:pt x="2694" y="19988"/>
                  <a:pt x="2761" y="19933"/>
                </a:cubicBezTo>
                <a:cubicBezTo>
                  <a:pt x="2838" y="19868"/>
                  <a:pt x="2891" y="19820"/>
                  <a:pt x="2907" y="19799"/>
                </a:cubicBezTo>
                <a:cubicBezTo>
                  <a:pt x="2908" y="19797"/>
                  <a:pt x="2910" y="19795"/>
                  <a:pt x="2910" y="19793"/>
                </a:cubicBezTo>
                <a:cubicBezTo>
                  <a:pt x="2912" y="19786"/>
                  <a:pt x="2913" y="19777"/>
                  <a:pt x="2914" y="19768"/>
                </a:cubicBezTo>
                <a:cubicBezTo>
                  <a:pt x="2914" y="19763"/>
                  <a:pt x="2914" y="19757"/>
                  <a:pt x="2914" y="19752"/>
                </a:cubicBezTo>
                <a:cubicBezTo>
                  <a:pt x="2913" y="19738"/>
                  <a:pt x="2905" y="19709"/>
                  <a:pt x="2902" y="19692"/>
                </a:cubicBezTo>
                <a:cubicBezTo>
                  <a:pt x="2894" y="19660"/>
                  <a:pt x="2892" y="19646"/>
                  <a:pt x="2880" y="19605"/>
                </a:cubicBezTo>
                <a:cubicBezTo>
                  <a:pt x="2854" y="19513"/>
                  <a:pt x="2845" y="19412"/>
                  <a:pt x="2856" y="19347"/>
                </a:cubicBezTo>
                <a:cubicBezTo>
                  <a:pt x="2861" y="19319"/>
                  <a:pt x="2877" y="19276"/>
                  <a:pt x="2897" y="19229"/>
                </a:cubicBezTo>
                <a:cubicBezTo>
                  <a:pt x="2906" y="19207"/>
                  <a:pt x="2919" y="19183"/>
                  <a:pt x="2932" y="19159"/>
                </a:cubicBezTo>
                <a:cubicBezTo>
                  <a:pt x="2991" y="19040"/>
                  <a:pt x="3066" y="18915"/>
                  <a:pt x="3107" y="18887"/>
                </a:cubicBezTo>
                <a:cubicBezTo>
                  <a:pt x="3146" y="18859"/>
                  <a:pt x="3973" y="17901"/>
                  <a:pt x="4466" y="17312"/>
                </a:cubicBezTo>
                <a:lnTo>
                  <a:pt x="4742" y="16983"/>
                </a:lnTo>
                <a:cubicBezTo>
                  <a:pt x="4739" y="16961"/>
                  <a:pt x="4723" y="16927"/>
                  <a:pt x="4695" y="16890"/>
                </a:cubicBezTo>
                <a:lnTo>
                  <a:pt x="4682" y="16876"/>
                </a:lnTo>
                <a:cubicBezTo>
                  <a:pt x="4672" y="16864"/>
                  <a:pt x="4668" y="16848"/>
                  <a:pt x="4660" y="16835"/>
                </a:cubicBezTo>
                <a:cubicBezTo>
                  <a:pt x="4650" y="16818"/>
                  <a:pt x="4639" y="16800"/>
                  <a:pt x="4631" y="16783"/>
                </a:cubicBezTo>
                <a:cubicBezTo>
                  <a:pt x="4629" y="16778"/>
                  <a:pt x="4628" y="16774"/>
                  <a:pt x="4626" y="16769"/>
                </a:cubicBezTo>
                <a:cubicBezTo>
                  <a:pt x="4600" y="16704"/>
                  <a:pt x="4587" y="16634"/>
                  <a:pt x="4591" y="16554"/>
                </a:cubicBezTo>
                <a:cubicBezTo>
                  <a:pt x="4591" y="16545"/>
                  <a:pt x="4592" y="16536"/>
                  <a:pt x="4593" y="16527"/>
                </a:cubicBezTo>
                <a:cubicBezTo>
                  <a:pt x="4594" y="16508"/>
                  <a:pt x="4595" y="16490"/>
                  <a:pt x="4598" y="16469"/>
                </a:cubicBezTo>
                <a:cubicBezTo>
                  <a:pt x="4598" y="16464"/>
                  <a:pt x="4603" y="16456"/>
                  <a:pt x="4604" y="16451"/>
                </a:cubicBezTo>
                <a:cubicBezTo>
                  <a:pt x="4606" y="16441"/>
                  <a:pt x="4607" y="16430"/>
                  <a:pt x="4609" y="16420"/>
                </a:cubicBezTo>
                <a:cubicBezTo>
                  <a:pt x="4611" y="16413"/>
                  <a:pt x="4626" y="16393"/>
                  <a:pt x="4631" y="16383"/>
                </a:cubicBezTo>
                <a:cubicBezTo>
                  <a:pt x="4638" y="16370"/>
                  <a:pt x="4647" y="16353"/>
                  <a:pt x="4656" y="16337"/>
                </a:cubicBezTo>
                <a:cubicBezTo>
                  <a:pt x="4672" y="16313"/>
                  <a:pt x="4692" y="16282"/>
                  <a:pt x="4717" y="16246"/>
                </a:cubicBezTo>
                <a:cubicBezTo>
                  <a:pt x="4741" y="16211"/>
                  <a:pt x="4780" y="16160"/>
                  <a:pt x="4816" y="16112"/>
                </a:cubicBezTo>
                <a:cubicBezTo>
                  <a:pt x="4899" y="16003"/>
                  <a:pt x="5064" y="15797"/>
                  <a:pt x="5205" y="15621"/>
                </a:cubicBezTo>
                <a:cubicBezTo>
                  <a:pt x="5306" y="15495"/>
                  <a:pt x="5336" y="15453"/>
                  <a:pt x="5479" y="15276"/>
                </a:cubicBezTo>
                <a:cubicBezTo>
                  <a:pt x="5500" y="15250"/>
                  <a:pt x="5515" y="15234"/>
                  <a:pt x="5536" y="15208"/>
                </a:cubicBezTo>
                <a:cubicBezTo>
                  <a:pt x="5544" y="15199"/>
                  <a:pt x="5545" y="15195"/>
                  <a:pt x="5553" y="15185"/>
                </a:cubicBezTo>
                <a:cubicBezTo>
                  <a:pt x="5809" y="14873"/>
                  <a:pt x="5979" y="14669"/>
                  <a:pt x="6110" y="14512"/>
                </a:cubicBezTo>
                <a:cubicBezTo>
                  <a:pt x="6111" y="14511"/>
                  <a:pt x="6112" y="14510"/>
                  <a:pt x="6113" y="14508"/>
                </a:cubicBezTo>
                <a:cubicBezTo>
                  <a:pt x="6230" y="14370"/>
                  <a:pt x="6313" y="14278"/>
                  <a:pt x="6367" y="14223"/>
                </a:cubicBezTo>
                <a:cubicBezTo>
                  <a:pt x="6376" y="14214"/>
                  <a:pt x="6416" y="14166"/>
                  <a:pt x="6419" y="14163"/>
                </a:cubicBezTo>
                <a:cubicBezTo>
                  <a:pt x="6427" y="14158"/>
                  <a:pt x="6436" y="14156"/>
                  <a:pt x="6445" y="14151"/>
                </a:cubicBezTo>
                <a:cubicBezTo>
                  <a:pt x="6483" y="14124"/>
                  <a:pt x="6512" y="14114"/>
                  <a:pt x="6544" y="14114"/>
                </a:cubicBezTo>
                <a:cubicBezTo>
                  <a:pt x="6546" y="14114"/>
                  <a:pt x="6547" y="14116"/>
                  <a:pt x="6549" y="14116"/>
                </a:cubicBezTo>
                <a:cubicBezTo>
                  <a:pt x="6550" y="14116"/>
                  <a:pt x="6551" y="14114"/>
                  <a:pt x="6552" y="14114"/>
                </a:cubicBezTo>
                <a:cubicBezTo>
                  <a:pt x="6561" y="14114"/>
                  <a:pt x="6576" y="14121"/>
                  <a:pt x="6588" y="14124"/>
                </a:cubicBezTo>
                <a:cubicBezTo>
                  <a:pt x="6631" y="14131"/>
                  <a:pt x="6674" y="14150"/>
                  <a:pt x="6717" y="14182"/>
                </a:cubicBezTo>
                <a:cubicBezTo>
                  <a:pt x="6737" y="14197"/>
                  <a:pt x="6755" y="14204"/>
                  <a:pt x="6778" y="14225"/>
                </a:cubicBezTo>
                <a:cubicBezTo>
                  <a:pt x="6778" y="14226"/>
                  <a:pt x="6779" y="14227"/>
                  <a:pt x="6779" y="14227"/>
                </a:cubicBezTo>
                <a:cubicBezTo>
                  <a:pt x="6806" y="14248"/>
                  <a:pt x="6828" y="14270"/>
                  <a:pt x="6848" y="14291"/>
                </a:cubicBezTo>
                <a:cubicBezTo>
                  <a:pt x="6881" y="14321"/>
                  <a:pt x="6924" y="14360"/>
                  <a:pt x="6934" y="14370"/>
                </a:cubicBezTo>
                <a:cubicBezTo>
                  <a:pt x="6959" y="14392"/>
                  <a:pt x="7054" y="14306"/>
                  <a:pt x="7254" y="14077"/>
                </a:cubicBezTo>
                <a:cubicBezTo>
                  <a:pt x="7374" y="13940"/>
                  <a:pt x="7442" y="13858"/>
                  <a:pt x="7483" y="13796"/>
                </a:cubicBezTo>
                <a:cubicBezTo>
                  <a:pt x="7487" y="13789"/>
                  <a:pt x="7491" y="13782"/>
                  <a:pt x="7494" y="13775"/>
                </a:cubicBezTo>
                <a:cubicBezTo>
                  <a:pt x="7505" y="13759"/>
                  <a:pt x="7512" y="13744"/>
                  <a:pt x="7518" y="13730"/>
                </a:cubicBezTo>
                <a:cubicBezTo>
                  <a:pt x="7524" y="13715"/>
                  <a:pt x="7529" y="13700"/>
                  <a:pt x="7531" y="13687"/>
                </a:cubicBezTo>
                <a:cubicBezTo>
                  <a:pt x="7532" y="13686"/>
                  <a:pt x="7531" y="13685"/>
                  <a:pt x="7531" y="13685"/>
                </a:cubicBezTo>
                <a:cubicBezTo>
                  <a:pt x="7531" y="13684"/>
                  <a:pt x="7531" y="13681"/>
                  <a:pt x="7531" y="13680"/>
                </a:cubicBezTo>
                <a:cubicBezTo>
                  <a:pt x="7532" y="13667"/>
                  <a:pt x="7534" y="13656"/>
                  <a:pt x="7533" y="13639"/>
                </a:cubicBezTo>
                <a:cubicBezTo>
                  <a:pt x="7530" y="13588"/>
                  <a:pt x="7523" y="13558"/>
                  <a:pt x="7504" y="13534"/>
                </a:cubicBezTo>
                <a:cubicBezTo>
                  <a:pt x="7479" y="13511"/>
                  <a:pt x="7434" y="13492"/>
                  <a:pt x="7348" y="13457"/>
                </a:cubicBezTo>
                <a:cubicBezTo>
                  <a:pt x="7246" y="13416"/>
                  <a:pt x="7153" y="13376"/>
                  <a:pt x="7133" y="13367"/>
                </a:cubicBezTo>
                <a:cubicBezTo>
                  <a:pt x="7130" y="13366"/>
                  <a:pt x="7127" y="13367"/>
                  <a:pt x="7124" y="13367"/>
                </a:cubicBezTo>
                <a:cubicBezTo>
                  <a:pt x="7123" y="13366"/>
                  <a:pt x="7122" y="13366"/>
                  <a:pt x="7121" y="13367"/>
                </a:cubicBezTo>
                <a:cubicBezTo>
                  <a:pt x="7114" y="13367"/>
                  <a:pt x="7107" y="13379"/>
                  <a:pt x="7101" y="13391"/>
                </a:cubicBezTo>
                <a:cubicBezTo>
                  <a:pt x="7100" y="13393"/>
                  <a:pt x="7100" y="13392"/>
                  <a:pt x="7099" y="13393"/>
                </a:cubicBezTo>
                <a:cubicBezTo>
                  <a:pt x="7090" y="13415"/>
                  <a:pt x="7082" y="13446"/>
                  <a:pt x="7077" y="13484"/>
                </a:cubicBezTo>
                <a:cubicBezTo>
                  <a:pt x="7075" y="13503"/>
                  <a:pt x="7068" y="13523"/>
                  <a:pt x="7062" y="13542"/>
                </a:cubicBezTo>
                <a:cubicBezTo>
                  <a:pt x="7061" y="13546"/>
                  <a:pt x="7060" y="13548"/>
                  <a:pt x="7059" y="13552"/>
                </a:cubicBezTo>
                <a:cubicBezTo>
                  <a:pt x="7058" y="13554"/>
                  <a:pt x="7057" y="13555"/>
                  <a:pt x="7057" y="13557"/>
                </a:cubicBezTo>
                <a:cubicBezTo>
                  <a:pt x="7050" y="13578"/>
                  <a:pt x="7041" y="13599"/>
                  <a:pt x="7030" y="13621"/>
                </a:cubicBezTo>
                <a:cubicBezTo>
                  <a:pt x="7016" y="13649"/>
                  <a:pt x="7000" y="13678"/>
                  <a:pt x="6981" y="13705"/>
                </a:cubicBezTo>
                <a:cubicBezTo>
                  <a:pt x="6980" y="13706"/>
                  <a:pt x="6981" y="13706"/>
                  <a:pt x="6980" y="13707"/>
                </a:cubicBezTo>
                <a:cubicBezTo>
                  <a:pt x="6974" y="13715"/>
                  <a:pt x="6968" y="13721"/>
                  <a:pt x="6963" y="13728"/>
                </a:cubicBezTo>
                <a:cubicBezTo>
                  <a:pt x="6943" y="13754"/>
                  <a:pt x="6921" y="13780"/>
                  <a:pt x="6897" y="13802"/>
                </a:cubicBezTo>
                <a:cubicBezTo>
                  <a:pt x="6894" y="13805"/>
                  <a:pt x="6892" y="13806"/>
                  <a:pt x="6889" y="13808"/>
                </a:cubicBezTo>
                <a:cubicBezTo>
                  <a:pt x="6865" y="13830"/>
                  <a:pt x="6840" y="13852"/>
                  <a:pt x="6815" y="13868"/>
                </a:cubicBezTo>
                <a:cubicBezTo>
                  <a:pt x="6781" y="13889"/>
                  <a:pt x="6668" y="13907"/>
                  <a:pt x="6562" y="13907"/>
                </a:cubicBezTo>
                <a:lnTo>
                  <a:pt x="6532" y="13907"/>
                </a:lnTo>
                <a:lnTo>
                  <a:pt x="6371" y="13907"/>
                </a:lnTo>
                <a:lnTo>
                  <a:pt x="6033" y="14322"/>
                </a:lnTo>
                <a:cubicBezTo>
                  <a:pt x="5965" y="14406"/>
                  <a:pt x="5907" y="14470"/>
                  <a:pt x="5849" y="14535"/>
                </a:cubicBezTo>
                <a:cubicBezTo>
                  <a:pt x="5753" y="14648"/>
                  <a:pt x="5673" y="14736"/>
                  <a:pt x="5657" y="14735"/>
                </a:cubicBezTo>
                <a:cubicBezTo>
                  <a:pt x="5657" y="14735"/>
                  <a:pt x="5655" y="14735"/>
                  <a:pt x="5654" y="14733"/>
                </a:cubicBezTo>
                <a:cubicBezTo>
                  <a:pt x="5654" y="14733"/>
                  <a:pt x="5649" y="14735"/>
                  <a:pt x="5649" y="14735"/>
                </a:cubicBezTo>
                <a:cubicBezTo>
                  <a:pt x="5649" y="14736"/>
                  <a:pt x="5647" y="14735"/>
                  <a:pt x="5647" y="14735"/>
                </a:cubicBezTo>
                <a:cubicBezTo>
                  <a:pt x="5647" y="14735"/>
                  <a:pt x="5646" y="14734"/>
                  <a:pt x="5646" y="14733"/>
                </a:cubicBezTo>
                <a:cubicBezTo>
                  <a:pt x="5618" y="14729"/>
                  <a:pt x="5557" y="14660"/>
                  <a:pt x="5504" y="14572"/>
                </a:cubicBezTo>
                <a:cubicBezTo>
                  <a:pt x="5450" y="14482"/>
                  <a:pt x="5378" y="14377"/>
                  <a:pt x="5346" y="14341"/>
                </a:cubicBezTo>
                <a:cubicBezTo>
                  <a:pt x="5314" y="14305"/>
                  <a:pt x="5287" y="14256"/>
                  <a:pt x="5287" y="14229"/>
                </a:cubicBezTo>
                <a:cubicBezTo>
                  <a:pt x="5287" y="14229"/>
                  <a:pt x="5289" y="14226"/>
                  <a:pt x="5289" y="14225"/>
                </a:cubicBezTo>
                <a:lnTo>
                  <a:pt x="5284" y="14217"/>
                </a:lnTo>
                <a:lnTo>
                  <a:pt x="5324" y="14130"/>
                </a:lnTo>
                <a:cubicBezTo>
                  <a:pt x="5355" y="14052"/>
                  <a:pt x="5401" y="13945"/>
                  <a:pt x="5464" y="13813"/>
                </a:cubicBezTo>
                <a:lnTo>
                  <a:pt x="5599" y="13528"/>
                </a:lnTo>
                <a:cubicBezTo>
                  <a:pt x="5601" y="13523"/>
                  <a:pt x="5611" y="13502"/>
                  <a:pt x="5612" y="13499"/>
                </a:cubicBezTo>
                <a:cubicBezTo>
                  <a:pt x="5625" y="13470"/>
                  <a:pt x="5634" y="13397"/>
                  <a:pt x="5641" y="13272"/>
                </a:cubicBezTo>
                <a:cubicBezTo>
                  <a:pt x="5641" y="13268"/>
                  <a:pt x="5640" y="13260"/>
                  <a:pt x="5641" y="13257"/>
                </a:cubicBezTo>
                <a:lnTo>
                  <a:pt x="5646" y="12737"/>
                </a:lnTo>
                <a:lnTo>
                  <a:pt x="5654" y="12039"/>
                </a:lnTo>
                <a:lnTo>
                  <a:pt x="5617" y="12072"/>
                </a:lnTo>
                <a:lnTo>
                  <a:pt x="5615" y="12074"/>
                </a:lnTo>
                <a:lnTo>
                  <a:pt x="5585" y="12109"/>
                </a:lnTo>
                <a:cubicBezTo>
                  <a:pt x="5549" y="12151"/>
                  <a:pt x="5509" y="12171"/>
                  <a:pt x="5479" y="12169"/>
                </a:cubicBezTo>
                <a:cubicBezTo>
                  <a:pt x="5464" y="12168"/>
                  <a:pt x="5451" y="12162"/>
                  <a:pt x="5442" y="12151"/>
                </a:cubicBezTo>
                <a:cubicBezTo>
                  <a:pt x="5433" y="12139"/>
                  <a:pt x="5429" y="12122"/>
                  <a:pt x="5429" y="12101"/>
                </a:cubicBezTo>
                <a:cubicBezTo>
                  <a:pt x="5429" y="12074"/>
                  <a:pt x="5481" y="11956"/>
                  <a:pt x="5545" y="11839"/>
                </a:cubicBezTo>
                <a:cubicBezTo>
                  <a:pt x="5603" y="11731"/>
                  <a:pt x="5638" y="11650"/>
                  <a:pt x="5641" y="11630"/>
                </a:cubicBezTo>
                <a:cubicBezTo>
                  <a:pt x="5641" y="11629"/>
                  <a:pt x="5644" y="11623"/>
                  <a:pt x="5644" y="11622"/>
                </a:cubicBezTo>
                <a:cubicBezTo>
                  <a:pt x="5642" y="11619"/>
                  <a:pt x="5641" y="11616"/>
                  <a:pt x="5639" y="11614"/>
                </a:cubicBezTo>
                <a:cubicBezTo>
                  <a:pt x="5601" y="11606"/>
                  <a:pt x="5422" y="11696"/>
                  <a:pt x="5334" y="11769"/>
                </a:cubicBezTo>
                <a:cubicBezTo>
                  <a:pt x="5284" y="11811"/>
                  <a:pt x="5214" y="11900"/>
                  <a:pt x="5180" y="11965"/>
                </a:cubicBezTo>
                <a:cubicBezTo>
                  <a:pt x="5131" y="12056"/>
                  <a:pt x="5098" y="12087"/>
                  <a:pt x="5075" y="12052"/>
                </a:cubicBezTo>
                <a:cubicBezTo>
                  <a:pt x="5064" y="12040"/>
                  <a:pt x="5058" y="12009"/>
                  <a:pt x="5053" y="11963"/>
                </a:cubicBezTo>
                <a:cubicBezTo>
                  <a:pt x="5045" y="11908"/>
                  <a:pt x="5037" y="11835"/>
                  <a:pt x="5032" y="11730"/>
                </a:cubicBezTo>
                <a:cubicBezTo>
                  <a:pt x="5023" y="11562"/>
                  <a:pt x="5002" y="11392"/>
                  <a:pt x="4984" y="11325"/>
                </a:cubicBezTo>
                <a:lnTo>
                  <a:pt x="4969" y="11269"/>
                </a:lnTo>
                <a:lnTo>
                  <a:pt x="4947" y="11203"/>
                </a:lnTo>
                <a:close/>
                <a:moveTo>
                  <a:pt x="16999" y="11251"/>
                </a:moveTo>
                <a:lnTo>
                  <a:pt x="16947" y="11257"/>
                </a:lnTo>
                <a:lnTo>
                  <a:pt x="16949" y="11288"/>
                </a:lnTo>
                <a:lnTo>
                  <a:pt x="16962" y="11517"/>
                </a:lnTo>
                <a:cubicBezTo>
                  <a:pt x="16962" y="11519"/>
                  <a:pt x="16964" y="11521"/>
                  <a:pt x="16964" y="11523"/>
                </a:cubicBezTo>
                <a:cubicBezTo>
                  <a:pt x="16979" y="11752"/>
                  <a:pt x="17010" y="11975"/>
                  <a:pt x="17028" y="11975"/>
                </a:cubicBezTo>
                <a:cubicBezTo>
                  <a:pt x="17031" y="11975"/>
                  <a:pt x="17096" y="11900"/>
                  <a:pt x="17174" y="11808"/>
                </a:cubicBezTo>
                <a:cubicBezTo>
                  <a:pt x="17207" y="11770"/>
                  <a:pt x="17253" y="11727"/>
                  <a:pt x="17300" y="11684"/>
                </a:cubicBezTo>
                <a:cubicBezTo>
                  <a:pt x="17348" y="11641"/>
                  <a:pt x="17400" y="11598"/>
                  <a:pt x="17453" y="11558"/>
                </a:cubicBezTo>
                <a:cubicBezTo>
                  <a:pt x="17505" y="11519"/>
                  <a:pt x="17552" y="11487"/>
                  <a:pt x="17598" y="11459"/>
                </a:cubicBezTo>
                <a:cubicBezTo>
                  <a:pt x="17598" y="11459"/>
                  <a:pt x="17599" y="11459"/>
                  <a:pt x="17600" y="11459"/>
                </a:cubicBezTo>
                <a:cubicBezTo>
                  <a:pt x="17666" y="11419"/>
                  <a:pt x="17725" y="11387"/>
                  <a:pt x="17754" y="11387"/>
                </a:cubicBezTo>
                <a:cubicBezTo>
                  <a:pt x="17842" y="11387"/>
                  <a:pt x="17872" y="11552"/>
                  <a:pt x="17822" y="11750"/>
                </a:cubicBezTo>
                <a:cubicBezTo>
                  <a:pt x="17726" y="12128"/>
                  <a:pt x="17726" y="12129"/>
                  <a:pt x="17879" y="11986"/>
                </a:cubicBezTo>
                <a:cubicBezTo>
                  <a:pt x="17892" y="11973"/>
                  <a:pt x="17897" y="11972"/>
                  <a:pt x="17907" y="11963"/>
                </a:cubicBezTo>
                <a:cubicBezTo>
                  <a:pt x="17960" y="11919"/>
                  <a:pt x="17995" y="11907"/>
                  <a:pt x="18025" y="11930"/>
                </a:cubicBezTo>
                <a:cubicBezTo>
                  <a:pt x="18044" y="11944"/>
                  <a:pt x="18057" y="11984"/>
                  <a:pt x="18069" y="12031"/>
                </a:cubicBezTo>
                <a:cubicBezTo>
                  <a:pt x="18069" y="12033"/>
                  <a:pt x="18070" y="12033"/>
                  <a:pt x="18071" y="12035"/>
                </a:cubicBezTo>
                <a:cubicBezTo>
                  <a:pt x="18071" y="12038"/>
                  <a:pt x="18072" y="12042"/>
                  <a:pt x="18072" y="12045"/>
                </a:cubicBezTo>
                <a:cubicBezTo>
                  <a:pt x="18094" y="12145"/>
                  <a:pt x="18101" y="12280"/>
                  <a:pt x="18077" y="12363"/>
                </a:cubicBezTo>
                <a:cubicBezTo>
                  <a:pt x="18034" y="12516"/>
                  <a:pt x="18067" y="12562"/>
                  <a:pt x="18217" y="12562"/>
                </a:cubicBezTo>
                <a:cubicBezTo>
                  <a:pt x="18283" y="12562"/>
                  <a:pt x="18322" y="12553"/>
                  <a:pt x="18360" y="12528"/>
                </a:cubicBezTo>
                <a:cubicBezTo>
                  <a:pt x="18380" y="12511"/>
                  <a:pt x="18397" y="12499"/>
                  <a:pt x="18422" y="12471"/>
                </a:cubicBezTo>
                <a:cubicBezTo>
                  <a:pt x="18428" y="12464"/>
                  <a:pt x="18432" y="12461"/>
                  <a:pt x="18437" y="12456"/>
                </a:cubicBezTo>
                <a:cubicBezTo>
                  <a:pt x="18439" y="12455"/>
                  <a:pt x="18440" y="12456"/>
                  <a:pt x="18441" y="12454"/>
                </a:cubicBezTo>
                <a:cubicBezTo>
                  <a:pt x="18456" y="12436"/>
                  <a:pt x="18468" y="12425"/>
                  <a:pt x="18481" y="12413"/>
                </a:cubicBezTo>
                <a:lnTo>
                  <a:pt x="18535" y="12341"/>
                </a:lnTo>
                <a:lnTo>
                  <a:pt x="18558" y="12370"/>
                </a:lnTo>
                <a:cubicBezTo>
                  <a:pt x="18565" y="12370"/>
                  <a:pt x="18571" y="12373"/>
                  <a:pt x="18577" y="12376"/>
                </a:cubicBezTo>
                <a:cubicBezTo>
                  <a:pt x="18587" y="12378"/>
                  <a:pt x="18596" y="12383"/>
                  <a:pt x="18606" y="12392"/>
                </a:cubicBezTo>
                <a:cubicBezTo>
                  <a:pt x="18608" y="12395"/>
                  <a:pt x="18611" y="12396"/>
                  <a:pt x="18614" y="12398"/>
                </a:cubicBezTo>
                <a:cubicBezTo>
                  <a:pt x="18614" y="12399"/>
                  <a:pt x="18615" y="12400"/>
                  <a:pt x="18616" y="12400"/>
                </a:cubicBezTo>
                <a:cubicBezTo>
                  <a:pt x="18617" y="12402"/>
                  <a:pt x="18618" y="12405"/>
                  <a:pt x="18619" y="12407"/>
                </a:cubicBezTo>
                <a:cubicBezTo>
                  <a:pt x="18633" y="12423"/>
                  <a:pt x="18646" y="12442"/>
                  <a:pt x="18661" y="12471"/>
                </a:cubicBezTo>
                <a:cubicBezTo>
                  <a:pt x="18708" y="12559"/>
                  <a:pt x="18701" y="12635"/>
                  <a:pt x="18631" y="12751"/>
                </a:cubicBezTo>
                <a:cubicBezTo>
                  <a:pt x="18621" y="12770"/>
                  <a:pt x="18605" y="12790"/>
                  <a:pt x="18592" y="12809"/>
                </a:cubicBezTo>
                <a:cubicBezTo>
                  <a:pt x="18584" y="12820"/>
                  <a:pt x="18581" y="12828"/>
                  <a:pt x="18572" y="12840"/>
                </a:cubicBezTo>
                <a:cubicBezTo>
                  <a:pt x="18483" y="12961"/>
                  <a:pt x="18477" y="12976"/>
                  <a:pt x="18530" y="12976"/>
                </a:cubicBezTo>
                <a:cubicBezTo>
                  <a:pt x="18530" y="12976"/>
                  <a:pt x="18531" y="12976"/>
                  <a:pt x="18532" y="12976"/>
                </a:cubicBezTo>
                <a:cubicBezTo>
                  <a:pt x="18570" y="12976"/>
                  <a:pt x="18625" y="12949"/>
                  <a:pt x="18680" y="12917"/>
                </a:cubicBezTo>
                <a:cubicBezTo>
                  <a:pt x="18691" y="12910"/>
                  <a:pt x="18702" y="12906"/>
                  <a:pt x="18713" y="12898"/>
                </a:cubicBezTo>
                <a:cubicBezTo>
                  <a:pt x="18714" y="12898"/>
                  <a:pt x="18715" y="12898"/>
                  <a:pt x="18715" y="12898"/>
                </a:cubicBezTo>
                <a:cubicBezTo>
                  <a:pt x="18716" y="12897"/>
                  <a:pt x="18717" y="12895"/>
                  <a:pt x="18718" y="12894"/>
                </a:cubicBezTo>
                <a:cubicBezTo>
                  <a:pt x="18779" y="12850"/>
                  <a:pt x="18832" y="12797"/>
                  <a:pt x="18849" y="12751"/>
                </a:cubicBezTo>
                <a:cubicBezTo>
                  <a:pt x="18858" y="12729"/>
                  <a:pt x="18862" y="12707"/>
                  <a:pt x="18863" y="12683"/>
                </a:cubicBezTo>
                <a:cubicBezTo>
                  <a:pt x="18863" y="12677"/>
                  <a:pt x="18863" y="12671"/>
                  <a:pt x="18863" y="12665"/>
                </a:cubicBezTo>
                <a:cubicBezTo>
                  <a:pt x="18861" y="12634"/>
                  <a:pt x="18854" y="12600"/>
                  <a:pt x="18836" y="12559"/>
                </a:cubicBezTo>
                <a:cubicBezTo>
                  <a:pt x="18821" y="12525"/>
                  <a:pt x="18794" y="12480"/>
                  <a:pt x="18765" y="12434"/>
                </a:cubicBezTo>
                <a:cubicBezTo>
                  <a:pt x="18751" y="12410"/>
                  <a:pt x="18735" y="12388"/>
                  <a:pt x="18717" y="12361"/>
                </a:cubicBezTo>
                <a:cubicBezTo>
                  <a:pt x="18698" y="12334"/>
                  <a:pt x="18675" y="12298"/>
                  <a:pt x="18653" y="12266"/>
                </a:cubicBezTo>
                <a:cubicBezTo>
                  <a:pt x="18601" y="12195"/>
                  <a:pt x="18544" y="12121"/>
                  <a:pt x="18468" y="12023"/>
                </a:cubicBezTo>
                <a:cubicBezTo>
                  <a:pt x="18219" y="11703"/>
                  <a:pt x="18042" y="11508"/>
                  <a:pt x="17860" y="11395"/>
                </a:cubicBezTo>
                <a:cubicBezTo>
                  <a:pt x="17834" y="11379"/>
                  <a:pt x="17808" y="11369"/>
                  <a:pt x="17781" y="11356"/>
                </a:cubicBezTo>
                <a:cubicBezTo>
                  <a:pt x="17712" y="11324"/>
                  <a:pt x="17632" y="11296"/>
                  <a:pt x="17546" y="11275"/>
                </a:cubicBezTo>
                <a:cubicBezTo>
                  <a:pt x="17452" y="11258"/>
                  <a:pt x="17350" y="11251"/>
                  <a:pt x="17231" y="11251"/>
                </a:cubicBezTo>
                <a:lnTo>
                  <a:pt x="16999" y="11251"/>
                </a:lnTo>
                <a:close/>
                <a:moveTo>
                  <a:pt x="5299" y="11366"/>
                </a:moveTo>
                <a:cubicBezTo>
                  <a:pt x="5287" y="11365"/>
                  <a:pt x="5276" y="11369"/>
                  <a:pt x="5267" y="11377"/>
                </a:cubicBezTo>
                <a:cubicBezTo>
                  <a:pt x="5263" y="11383"/>
                  <a:pt x="5260" y="11392"/>
                  <a:pt x="5260" y="11403"/>
                </a:cubicBezTo>
                <a:cubicBezTo>
                  <a:pt x="5260" y="11433"/>
                  <a:pt x="5279" y="11454"/>
                  <a:pt x="5302" y="11455"/>
                </a:cubicBezTo>
                <a:cubicBezTo>
                  <a:pt x="5304" y="11455"/>
                  <a:pt x="5303" y="11457"/>
                  <a:pt x="5304" y="11457"/>
                </a:cubicBezTo>
                <a:cubicBezTo>
                  <a:pt x="5328" y="11457"/>
                  <a:pt x="5344" y="11438"/>
                  <a:pt x="5338" y="11416"/>
                </a:cubicBezTo>
                <a:cubicBezTo>
                  <a:pt x="5334" y="11402"/>
                  <a:pt x="5328" y="11393"/>
                  <a:pt x="5321" y="11385"/>
                </a:cubicBezTo>
                <a:cubicBezTo>
                  <a:pt x="5316" y="11381"/>
                  <a:pt x="5312" y="11373"/>
                  <a:pt x="5307" y="11370"/>
                </a:cubicBezTo>
                <a:cubicBezTo>
                  <a:pt x="5305" y="11369"/>
                  <a:pt x="5302" y="11367"/>
                  <a:pt x="5299" y="11366"/>
                </a:cubicBezTo>
                <a:close/>
                <a:moveTo>
                  <a:pt x="16676" y="11579"/>
                </a:moveTo>
                <a:cubicBezTo>
                  <a:pt x="16666" y="11586"/>
                  <a:pt x="16656" y="11614"/>
                  <a:pt x="16646" y="11653"/>
                </a:cubicBezTo>
                <a:cubicBezTo>
                  <a:pt x="16645" y="11655"/>
                  <a:pt x="16645" y="11657"/>
                  <a:pt x="16644" y="11659"/>
                </a:cubicBezTo>
                <a:cubicBezTo>
                  <a:pt x="16613" y="11782"/>
                  <a:pt x="16587" y="12015"/>
                  <a:pt x="16590" y="12171"/>
                </a:cubicBezTo>
                <a:cubicBezTo>
                  <a:pt x="16591" y="12219"/>
                  <a:pt x="16588" y="12257"/>
                  <a:pt x="16585" y="12293"/>
                </a:cubicBezTo>
                <a:cubicBezTo>
                  <a:pt x="16585" y="12304"/>
                  <a:pt x="16585" y="12315"/>
                  <a:pt x="16584" y="12324"/>
                </a:cubicBezTo>
                <a:cubicBezTo>
                  <a:pt x="16579" y="12369"/>
                  <a:pt x="16573" y="12401"/>
                  <a:pt x="16563" y="12409"/>
                </a:cubicBezTo>
                <a:cubicBezTo>
                  <a:pt x="16558" y="12413"/>
                  <a:pt x="16546" y="12409"/>
                  <a:pt x="16533" y="12400"/>
                </a:cubicBezTo>
                <a:cubicBezTo>
                  <a:pt x="16515" y="12407"/>
                  <a:pt x="16494" y="12378"/>
                  <a:pt x="16467" y="12336"/>
                </a:cubicBezTo>
                <a:cubicBezTo>
                  <a:pt x="16446" y="12313"/>
                  <a:pt x="16425" y="12292"/>
                  <a:pt x="16400" y="12258"/>
                </a:cubicBezTo>
                <a:cubicBezTo>
                  <a:pt x="16331" y="12165"/>
                  <a:pt x="16277" y="12103"/>
                  <a:pt x="16229" y="12064"/>
                </a:cubicBezTo>
                <a:cubicBezTo>
                  <a:pt x="16208" y="12048"/>
                  <a:pt x="16189" y="12038"/>
                  <a:pt x="16170" y="12029"/>
                </a:cubicBezTo>
                <a:cubicBezTo>
                  <a:pt x="16155" y="12022"/>
                  <a:pt x="16141" y="12019"/>
                  <a:pt x="16128" y="12017"/>
                </a:cubicBezTo>
                <a:cubicBezTo>
                  <a:pt x="16117" y="12014"/>
                  <a:pt x="16108" y="12011"/>
                  <a:pt x="16097" y="12010"/>
                </a:cubicBezTo>
                <a:cubicBezTo>
                  <a:pt x="16058" y="12012"/>
                  <a:pt x="16036" y="12024"/>
                  <a:pt x="16037" y="12056"/>
                </a:cubicBezTo>
                <a:cubicBezTo>
                  <a:pt x="16042" y="12090"/>
                  <a:pt x="16068" y="12146"/>
                  <a:pt x="16116" y="12239"/>
                </a:cubicBezTo>
                <a:cubicBezTo>
                  <a:pt x="16165" y="12335"/>
                  <a:pt x="16190" y="12391"/>
                  <a:pt x="16195" y="12431"/>
                </a:cubicBezTo>
                <a:cubicBezTo>
                  <a:pt x="16197" y="12441"/>
                  <a:pt x="16194" y="12446"/>
                  <a:pt x="16193" y="12454"/>
                </a:cubicBezTo>
                <a:cubicBezTo>
                  <a:pt x="16193" y="12462"/>
                  <a:pt x="16194" y="12472"/>
                  <a:pt x="16192" y="12479"/>
                </a:cubicBezTo>
                <a:cubicBezTo>
                  <a:pt x="16190" y="12483"/>
                  <a:pt x="16186" y="12488"/>
                  <a:pt x="16183" y="12491"/>
                </a:cubicBezTo>
                <a:cubicBezTo>
                  <a:pt x="16178" y="12501"/>
                  <a:pt x="16175" y="12510"/>
                  <a:pt x="16166" y="12520"/>
                </a:cubicBezTo>
                <a:cubicBezTo>
                  <a:pt x="16150" y="12540"/>
                  <a:pt x="16123" y="12526"/>
                  <a:pt x="16086" y="12491"/>
                </a:cubicBezTo>
                <a:cubicBezTo>
                  <a:pt x="16069" y="12478"/>
                  <a:pt x="16045" y="12452"/>
                  <a:pt x="16015" y="12417"/>
                </a:cubicBezTo>
                <a:cubicBezTo>
                  <a:pt x="16009" y="12410"/>
                  <a:pt x="16008" y="12410"/>
                  <a:pt x="16001" y="12403"/>
                </a:cubicBezTo>
                <a:cubicBezTo>
                  <a:pt x="15964" y="12357"/>
                  <a:pt x="15936" y="12331"/>
                  <a:pt x="15912" y="12310"/>
                </a:cubicBezTo>
                <a:cubicBezTo>
                  <a:pt x="15895" y="12295"/>
                  <a:pt x="15879" y="12283"/>
                  <a:pt x="15865" y="12277"/>
                </a:cubicBezTo>
                <a:cubicBezTo>
                  <a:pt x="15858" y="12276"/>
                  <a:pt x="15852" y="12278"/>
                  <a:pt x="15848" y="12285"/>
                </a:cubicBezTo>
                <a:cubicBezTo>
                  <a:pt x="15842" y="12297"/>
                  <a:pt x="15837" y="12307"/>
                  <a:pt x="15838" y="12318"/>
                </a:cubicBezTo>
                <a:cubicBezTo>
                  <a:pt x="15839" y="12328"/>
                  <a:pt x="15846" y="12339"/>
                  <a:pt x="15862" y="12357"/>
                </a:cubicBezTo>
                <a:cubicBezTo>
                  <a:pt x="15894" y="12395"/>
                  <a:pt x="15966" y="12461"/>
                  <a:pt x="16114" y="12595"/>
                </a:cubicBezTo>
                <a:cubicBezTo>
                  <a:pt x="16306" y="12768"/>
                  <a:pt x="16366" y="12804"/>
                  <a:pt x="16424" y="12787"/>
                </a:cubicBezTo>
                <a:cubicBezTo>
                  <a:pt x="16482" y="12769"/>
                  <a:pt x="16547" y="12760"/>
                  <a:pt x="16614" y="12753"/>
                </a:cubicBezTo>
                <a:cubicBezTo>
                  <a:pt x="16634" y="12751"/>
                  <a:pt x="16656" y="12749"/>
                  <a:pt x="16678" y="12747"/>
                </a:cubicBezTo>
                <a:cubicBezTo>
                  <a:pt x="16702" y="12746"/>
                  <a:pt x="16725" y="12745"/>
                  <a:pt x="16750" y="12745"/>
                </a:cubicBezTo>
                <a:cubicBezTo>
                  <a:pt x="16762" y="12745"/>
                  <a:pt x="16776" y="12745"/>
                  <a:pt x="16789" y="12745"/>
                </a:cubicBezTo>
                <a:cubicBezTo>
                  <a:pt x="17094" y="12750"/>
                  <a:pt x="17393" y="12844"/>
                  <a:pt x="17428" y="12974"/>
                </a:cubicBezTo>
                <a:cubicBezTo>
                  <a:pt x="17429" y="12977"/>
                  <a:pt x="17433" y="12980"/>
                  <a:pt x="17433" y="12983"/>
                </a:cubicBezTo>
                <a:cubicBezTo>
                  <a:pt x="17433" y="12983"/>
                  <a:pt x="17433" y="12984"/>
                  <a:pt x="17433" y="12985"/>
                </a:cubicBezTo>
                <a:cubicBezTo>
                  <a:pt x="17434" y="12993"/>
                  <a:pt x="17426" y="13009"/>
                  <a:pt x="17415" y="13032"/>
                </a:cubicBezTo>
                <a:cubicBezTo>
                  <a:pt x="17414" y="13032"/>
                  <a:pt x="17415" y="13034"/>
                  <a:pt x="17415" y="13034"/>
                </a:cubicBezTo>
                <a:cubicBezTo>
                  <a:pt x="17396" y="13074"/>
                  <a:pt x="17360" y="13135"/>
                  <a:pt x="17314" y="13206"/>
                </a:cubicBezTo>
                <a:cubicBezTo>
                  <a:pt x="17313" y="13206"/>
                  <a:pt x="17313" y="13205"/>
                  <a:pt x="17312" y="13206"/>
                </a:cubicBezTo>
                <a:cubicBezTo>
                  <a:pt x="17309" y="13210"/>
                  <a:pt x="17305" y="13217"/>
                  <a:pt x="17302" y="13222"/>
                </a:cubicBezTo>
                <a:cubicBezTo>
                  <a:pt x="17177" y="13413"/>
                  <a:pt x="16995" y="13659"/>
                  <a:pt x="16873" y="13800"/>
                </a:cubicBezTo>
                <a:cubicBezTo>
                  <a:pt x="16863" y="13811"/>
                  <a:pt x="16852" y="13825"/>
                  <a:pt x="16844" y="13833"/>
                </a:cubicBezTo>
                <a:cubicBezTo>
                  <a:pt x="16805" y="13876"/>
                  <a:pt x="16771" y="13907"/>
                  <a:pt x="16758" y="13907"/>
                </a:cubicBezTo>
                <a:cubicBezTo>
                  <a:pt x="16710" y="13907"/>
                  <a:pt x="16706" y="13941"/>
                  <a:pt x="16706" y="14324"/>
                </a:cubicBezTo>
                <a:lnTo>
                  <a:pt x="16706" y="14558"/>
                </a:lnTo>
                <a:lnTo>
                  <a:pt x="16710" y="14746"/>
                </a:lnTo>
                <a:lnTo>
                  <a:pt x="16807" y="14902"/>
                </a:lnTo>
                <a:cubicBezTo>
                  <a:pt x="16822" y="14927"/>
                  <a:pt x="16825" y="14937"/>
                  <a:pt x="16836" y="14956"/>
                </a:cubicBezTo>
                <a:cubicBezTo>
                  <a:pt x="16896" y="15044"/>
                  <a:pt x="16908" y="15087"/>
                  <a:pt x="16896" y="15189"/>
                </a:cubicBezTo>
                <a:lnTo>
                  <a:pt x="16895" y="15194"/>
                </a:lnTo>
                <a:lnTo>
                  <a:pt x="16881" y="15322"/>
                </a:lnTo>
                <a:lnTo>
                  <a:pt x="17115" y="15322"/>
                </a:lnTo>
                <a:cubicBezTo>
                  <a:pt x="17248" y="15322"/>
                  <a:pt x="17314" y="15322"/>
                  <a:pt x="17347" y="15311"/>
                </a:cubicBezTo>
                <a:cubicBezTo>
                  <a:pt x="17364" y="15306"/>
                  <a:pt x="17373" y="15298"/>
                  <a:pt x="17378" y="15286"/>
                </a:cubicBezTo>
                <a:cubicBezTo>
                  <a:pt x="17381" y="15276"/>
                  <a:pt x="17381" y="15259"/>
                  <a:pt x="17381" y="15241"/>
                </a:cubicBezTo>
                <a:cubicBezTo>
                  <a:pt x="17381" y="15239"/>
                  <a:pt x="17381" y="15239"/>
                  <a:pt x="17381" y="15237"/>
                </a:cubicBezTo>
                <a:lnTo>
                  <a:pt x="17381" y="15218"/>
                </a:lnTo>
                <a:cubicBezTo>
                  <a:pt x="17381" y="15209"/>
                  <a:pt x="17385" y="15204"/>
                  <a:pt x="17386" y="15196"/>
                </a:cubicBezTo>
                <a:cubicBezTo>
                  <a:pt x="17387" y="15190"/>
                  <a:pt x="17387" y="15184"/>
                  <a:pt x="17388" y="15179"/>
                </a:cubicBezTo>
                <a:cubicBezTo>
                  <a:pt x="17394" y="15132"/>
                  <a:pt x="17409" y="15100"/>
                  <a:pt x="17445" y="15082"/>
                </a:cubicBezTo>
                <a:cubicBezTo>
                  <a:pt x="17541" y="15034"/>
                  <a:pt x="17844" y="14925"/>
                  <a:pt x="18133" y="14836"/>
                </a:cubicBezTo>
                <a:lnTo>
                  <a:pt x="18257" y="14799"/>
                </a:lnTo>
                <a:lnTo>
                  <a:pt x="18390" y="14756"/>
                </a:lnTo>
                <a:lnTo>
                  <a:pt x="18177" y="14640"/>
                </a:lnTo>
                <a:cubicBezTo>
                  <a:pt x="18098" y="14598"/>
                  <a:pt x="18124" y="14613"/>
                  <a:pt x="18067" y="14583"/>
                </a:cubicBezTo>
                <a:lnTo>
                  <a:pt x="17949" y="14519"/>
                </a:lnTo>
                <a:cubicBezTo>
                  <a:pt x="17865" y="14473"/>
                  <a:pt x="17798" y="14434"/>
                  <a:pt x="17727" y="14395"/>
                </a:cubicBezTo>
                <a:cubicBezTo>
                  <a:pt x="17709" y="14384"/>
                  <a:pt x="17645" y="14349"/>
                  <a:pt x="17628" y="14339"/>
                </a:cubicBezTo>
                <a:cubicBezTo>
                  <a:pt x="17617" y="14332"/>
                  <a:pt x="17576" y="14311"/>
                  <a:pt x="17564" y="14304"/>
                </a:cubicBezTo>
                <a:lnTo>
                  <a:pt x="17452" y="14236"/>
                </a:lnTo>
                <a:lnTo>
                  <a:pt x="17455" y="14118"/>
                </a:lnTo>
                <a:cubicBezTo>
                  <a:pt x="17447" y="13982"/>
                  <a:pt x="17454" y="13763"/>
                  <a:pt x="17468" y="13552"/>
                </a:cubicBezTo>
                <a:cubicBezTo>
                  <a:pt x="17480" y="13150"/>
                  <a:pt x="17504" y="13008"/>
                  <a:pt x="17581" y="13061"/>
                </a:cubicBezTo>
                <a:cubicBezTo>
                  <a:pt x="17581" y="13061"/>
                  <a:pt x="17581" y="13063"/>
                  <a:pt x="17581" y="13063"/>
                </a:cubicBezTo>
                <a:cubicBezTo>
                  <a:pt x="17605" y="13080"/>
                  <a:pt x="17632" y="13108"/>
                  <a:pt x="17667" y="13154"/>
                </a:cubicBezTo>
                <a:cubicBezTo>
                  <a:pt x="17793" y="13320"/>
                  <a:pt x="17860" y="13505"/>
                  <a:pt x="17860" y="13691"/>
                </a:cubicBezTo>
                <a:lnTo>
                  <a:pt x="17860" y="13856"/>
                </a:lnTo>
                <a:lnTo>
                  <a:pt x="17906" y="13856"/>
                </a:lnTo>
                <a:lnTo>
                  <a:pt x="18044" y="13843"/>
                </a:lnTo>
                <a:cubicBezTo>
                  <a:pt x="18123" y="13837"/>
                  <a:pt x="18172" y="13839"/>
                  <a:pt x="18209" y="13848"/>
                </a:cubicBezTo>
                <a:cubicBezTo>
                  <a:pt x="18241" y="13845"/>
                  <a:pt x="18304" y="13845"/>
                  <a:pt x="18306" y="13841"/>
                </a:cubicBezTo>
                <a:cubicBezTo>
                  <a:pt x="18297" y="13827"/>
                  <a:pt x="18286" y="13815"/>
                  <a:pt x="18274" y="13798"/>
                </a:cubicBezTo>
                <a:cubicBezTo>
                  <a:pt x="18255" y="13771"/>
                  <a:pt x="18237" y="13746"/>
                  <a:pt x="18192" y="13695"/>
                </a:cubicBezTo>
                <a:cubicBezTo>
                  <a:pt x="18089" y="13579"/>
                  <a:pt x="18080" y="13555"/>
                  <a:pt x="18114" y="13511"/>
                </a:cubicBezTo>
                <a:cubicBezTo>
                  <a:pt x="18116" y="13510"/>
                  <a:pt x="18116" y="13509"/>
                  <a:pt x="18118" y="13507"/>
                </a:cubicBezTo>
                <a:cubicBezTo>
                  <a:pt x="18141" y="13478"/>
                  <a:pt x="18254" y="13435"/>
                  <a:pt x="18368" y="13410"/>
                </a:cubicBezTo>
                <a:cubicBezTo>
                  <a:pt x="18448" y="13393"/>
                  <a:pt x="18529" y="13368"/>
                  <a:pt x="18595" y="13344"/>
                </a:cubicBezTo>
                <a:cubicBezTo>
                  <a:pt x="18648" y="13322"/>
                  <a:pt x="18696" y="13298"/>
                  <a:pt x="18737" y="13270"/>
                </a:cubicBezTo>
                <a:cubicBezTo>
                  <a:pt x="18804" y="13218"/>
                  <a:pt x="18877" y="13145"/>
                  <a:pt x="18927" y="13082"/>
                </a:cubicBezTo>
                <a:cubicBezTo>
                  <a:pt x="18959" y="13038"/>
                  <a:pt x="18982" y="13002"/>
                  <a:pt x="18977" y="12993"/>
                </a:cubicBezTo>
                <a:cubicBezTo>
                  <a:pt x="18977" y="12993"/>
                  <a:pt x="18978" y="12991"/>
                  <a:pt x="18977" y="12991"/>
                </a:cubicBezTo>
                <a:cubicBezTo>
                  <a:pt x="18973" y="12986"/>
                  <a:pt x="18955" y="12989"/>
                  <a:pt x="18927" y="13001"/>
                </a:cubicBezTo>
                <a:cubicBezTo>
                  <a:pt x="18926" y="13002"/>
                  <a:pt x="18924" y="13003"/>
                  <a:pt x="18924" y="13003"/>
                </a:cubicBezTo>
                <a:cubicBezTo>
                  <a:pt x="18900" y="13013"/>
                  <a:pt x="18872" y="13026"/>
                  <a:pt x="18843" y="13045"/>
                </a:cubicBezTo>
                <a:cubicBezTo>
                  <a:pt x="18836" y="13049"/>
                  <a:pt x="18832" y="13052"/>
                  <a:pt x="18824" y="13057"/>
                </a:cubicBezTo>
                <a:cubicBezTo>
                  <a:pt x="18814" y="13063"/>
                  <a:pt x="18796" y="13071"/>
                  <a:pt x="18784" y="13078"/>
                </a:cubicBezTo>
                <a:cubicBezTo>
                  <a:pt x="18627" y="13166"/>
                  <a:pt x="18480" y="13209"/>
                  <a:pt x="18357" y="13208"/>
                </a:cubicBezTo>
                <a:cubicBezTo>
                  <a:pt x="18285" y="13207"/>
                  <a:pt x="18219" y="13197"/>
                  <a:pt x="18168" y="13164"/>
                </a:cubicBezTo>
                <a:cubicBezTo>
                  <a:pt x="18158" y="13158"/>
                  <a:pt x="18154" y="13152"/>
                  <a:pt x="18146" y="13146"/>
                </a:cubicBezTo>
                <a:cubicBezTo>
                  <a:pt x="18137" y="13138"/>
                  <a:pt x="18128" y="13130"/>
                  <a:pt x="18121" y="13121"/>
                </a:cubicBezTo>
                <a:cubicBezTo>
                  <a:pt x="18093" y="13090"/>
                  <a:pt x="18080" y="13059"/>
                  <a:pt x="18091" y="13026"/>
                </a:cubicBezTo>
                <a:cubicBezTo>
                  <a:pt x="18093" y="13005"/>
                  <a:pt x="18109" y="12984"/>
                  <a:pt x="18129" y="12966"/>
                </a:cubicBezTo>
                <a:cubicBezTo>
                  <a:pt x="18154" y="12942"/>
                  <a:pt x="18187" y="12918"/>
                  <a:pt x="18232" y="12894"/>
                </a:cubicBezTo>
                <a:cubicBezTo>
                  <a:pt x="18310" y="12852"/>
                  <a:pt x="18390" y="12791"/>
                  <a:pt x="18417" y="12756"/>
                </a:cubicBezTo>
                <a:cubicBezTo>
                  <a:pt x="18444" y="12719"/>
                  <a:pt x="18441" y="12713"/>
                  <a:pt x="18419" y="12720"/>
                </a:cubicBezTo>
                <a:cubicBezTo>
                  <a:pt x="18412" y="12725"/>
                  <a:pt x="18414" y="12722"/>
                  <a:pt x="18404" y="12729"/>
                </a:cubicBezTo>
                <a:cubicBezTo>
                  <a:pt x="18385" y="12741"/>
                  <a:pt x="18336" y="12750"/>
                  <a:pt x="18281" y="12758"/>
                </a:cubicBezTo>
                <a:cubicBezTo>
                  <a:pt x="18254" y="12761"/>
                  <a:pt x="18224" y="12762"/>
                  <a:pt x="18195" y="12764"/>
                </a:cubicBezTo>
                <a:cubicBezTo>
                  <a:pt x="18176" y="12765"/>
                  <a:pt x="18158" y="12768"/>
                  <a:pt x="18140" y="12768"/>
                </a:cubicBezTo>
                <a:cubicBezTo>
                  <a:pt x="18084" y="12768"/>
                  <a:pt x="18027" y="12774"/>
                  <a:pt x="17975" y="12782"/>
                </a:cubicBezTo>
                <a:cubicBezTo>
                  <a:pt x="17970" y="12783"/>
                  <a:pt x="17967" y="12784"/>
                  <a:pt x="17963" y="12784"/>
                </a:cubicBezTo>
                <a:cubicBezTo>
                  <a:pt x="17913" y="12794"/>
                  <a:pt x="17868" y="12807"/>
                  <a:pt x="17840" y="12822"/>
                </a:cubicBezTo>
                <a:cubicBezTo>
                  <a:pt x="17755" y="12865"/>
                  <a:pt x="17733" y="12865"/>
                  <a:pt x="17701" y="12828"/>
                </a:cubicBezTo>
                <a:cubicBezTo>
                  <a:pt x="17686" y="12822"/>
                  <a:pt x="17679" y="12811"/>
                  <a:pt x="17677" y="12795"/>
                </a:cubicBezTo>
                <a:cubicBezTo>
                  <a:pt x="17675" y="12791"/>
                  <a:pt x="17676" y="12786"/>
                  <a:pt x="17675" y="12782"/>
                </a:cubicBezTo>
                <a:cubicBezTo>
                  <a:pt x="17670" y="12753"/>
                  <a:pt x="17688" y="12716"/>
                  <a:pt x="17744" y="12630"/>
                </a:cubicBezTo>
                <a:cubicBezTo>
                  <a:pt x="17795" y="12553"/>
                  <a:pt x="17843" y="12435"/>
                  <a:pt x="17852" y="12367"/>
                </a:cubicBezTo>
                <a:lnTo>
                  <a:pt x="17867" y="12246"/>
                </a:lnTo>
                <a:lnTo>
                  <a:pt x="17679" y="12403"/>
                </a:lnTo>
                <a:cubicBezTo>
                  <a:pt x="17559" y="12503"/>
                  <a:pt x="17507" y="12545"/>
                  <a:pt x="17473" y="12551"/>
                </a:cubicBezTo>
                <a:cubicBezTo>
                  <a:pt x="17469" y="12555"/>
                  <a:pt x="17459" y="12562"/>
                  <a:pt x="17458" y="12562"/>
                </a:cubicBezTo>
                <a:cubicBezTo>
                  <a:pt x="17442" y="12562"/>
                  <a:pt x="17435" y="12550"/>
                  <a:pt x="17430" y="12535"/>
                </a:cubicBezTo>
                <a:cubicBezTo>
                  <a:pt x="17425" y="12529"/>
                  <a:pt x="17420" y="12526"/>
                  <a:pt x="17415" y="12518"/>
                </a:cubicBezTo>
                <a:cubicBezTo>
                  <a:pt x="17393" y="12487"/>
                  <a:pt x="17412" y="12422"/>
                  <a:pt x="17482" y="12285"/>
                </a:cubicBezTo>
                <a:cubicBezTo>
                  <a:pt x="17554" y="12143"/>
                  <a:pt x="17582" y="12040"/>
                  <a:pt x="17596" y="11874"/>
                </a:cubicBezTo>
                <a:lnTo>
                  <a:pt x="17615" y="11664"/>
                </a:lnTo>
                <a:cubicBezTo>
                  <a:pt x="17614" y="11660"/>
                  <a:pt x="17611" y="11659"/>
                  <a:pt x="17610" y="11657"/>
                </a:cubicBezTo>
                <a:lnTo>
                  <a:pt x="17490" y="11763"/>
                </a:lnTo>
                <a:cubicBezTo>
                  <a:pt x="17463" y="11787"/>
                  <a:pt x="17433" y="11816"/>
                  <a:pt x="17404" y="11847"/>
                </a:cubicBezTo>
                <a:cubicBezTo>
                  <a:pt x="17360" y="11900"/>
                  <a:pt x="17317" y="11959"/>
                  <a:pt x="17273" y="12017"/>
                </a:cubicBezTo>
                <a:cubicBezTo>
                  <a:pt x="17217" y="12095"/>
                  <a:pt x="17160" y="12179"/>
                  <a:pt x="17103" y="12279"/>
                </a:cubicBezTo>
                <a:cubicBezTo>
                  <a:pt x="17001" y="12459"/>
                  <a:pt x="16928" y="12421"/>
                  <a:pt x="16886" y="12167"/>
                </a:cubicBezTo>
                <a:cubicBezTo>
                  <a:pt x="16850" y="11947"/>
                  <a:pt x="16710" y="11553"/>
                  <a:pt x="16676" y="11579"/>
                </a:cubicBezTo>
                <a:close/>
                <a:moveTo>
                  <a:pt x="16345" y="11670"/>
                </a:moveTo>
                <a:cubicBezTo>
                  <a:pt x="16331" y="11667"/>
                  <a:pt x="16303" y="11693"/>
                  <a:pt x="16281" y="11723"/>
                </a:cubicBezTo>
                <a:cubicBezTo>
                  <a:pt x="16258" y="11760"/>
                  <a:pt x="16265" y="11775"/>
                  <a:pt x="16316" y="11800"/>
                </a:cubicBezTo>
                <a:cubicBezTo>
                  <a:pt x="16343" y="11813"/>
                  <a:pt x="16357" y="11819"/>
                  <a:pt x="16368" y="11825"/>
                </a:cubicBezTo>
                <a:cubicBezTo>
                  <a:pt x="16369" y="11825"/>
                  <a:pt x="16371" y="11826"/>
                  <a:pt x="16372" y="11827"/>
                </a:cubicBezTo>
                <a:cubicBezTo>
                  <a:pt x="16378" y="11826"/>
                  <a:pt x="16380" y="11821"/>
                  <a:pt x="16383" y="11816"/>
                </a:cubicBezTo>
                <a:cubicBezTo>
                  <a:pt x="16383" y="11808"/>
                  <a:pt x="16382" y="11793"/>
                  <a:pt x="16378" y="11769"/>
                </a:cubicBezTo>
                <a:cubicBezTo>
                  <a:pt x="16371" y="11736"/>
                  <a:pt x="16365" y="11704"/>
                  <a:pt x="16356" y="11684"/>
                </a:cubicBezTo>
                <a:cubicBezTo>
                  <a:pt x="16353" y="11678"/>
                  <a:pt x="16349" y="11672"/>
                  <a:pt x="16345" y="11670"/>
                </a:cubicBezTo>
                <a:close/>
                <a:moveTo>
                  <a:pt x="8578" y="11773"/>
                </a:moveTo>
                <a:cubicBezTo>
                  <a:pt x="8577" y="11770"/>
                  <a:pt x="8560" y="11784"/>
                  <a:pt x="8536" y="11802"/>
                </a:cubicBezTo>
                <a:cubicBezTo>
                  <a:pt x="8532" y="11804"/>
                  <a:pt x="8533" y="11803"/>
                  <a:pt x="8529" y="11806"/>
                </a:cubicBezTo>
                <a:cubicBezTo>
                  <a:pt x="8527" y="11808"/>
                  <a:pt x="8526" y="11810"/>
                  <a:pt x="8524" y="11812"/>
                </a:cubicBezTo>
                <a:cubicBezTo>
                  <a:pt x="8511" y="11822"/>
                  <a:pt x="8500" y="11833"/>
                  <a:pt x="8490" y="11843"/>
                </a:cubicBezTo>
                <a:cubicBezTo>
                  <a:pt x="8489" y="11845"/>
                  <a:pt x="8485" y="11845"/>
                  <a:pt x="8484" y="11847"/>
                </a:cubicBezTo>
                <a:cubicBezTo>
                  <a:pt x="8472" y="11860"/>
                  <a:pt x="8467" y="11873"/>
                  <a:pt x="8467" y="11880"/>
                </a:cubicBezTo>
                <a:cubicBezTo>
                  <a:pt x="8467" y="11891"/>
                  <a:pt x="8466" y="11897"/>
                  <a:pt x="8468" y="11901"/>
                </a:cubicBezTo>
                <a:cubicBezTo>
                  <a:pt x="8469" y="11901"/>
                  <a:pt x="8470" y="11901"/>
                  <a:pt x="8470" y="11901"/>
                </a:cubicBezTo>
                <a:cubicBezTo>
                  <a:pt x="8489" y="11889"/>
                  <a:pt x="8515" y="11864"/>
                  <a:pt x="8539" y="11831"/>
                </a:cubicBezTo>
                <a:cubicBezTo>
                  <a:pt x="8566" y="11794"/>
                  <a:pt x="8579" y="11776"/>
                  <a:pt x="8578" y="11773"/>
                </a:cubicBezTo>
                <a:close/>
                <a:moveTo>
                  <a:pt x="12544" y="12287"/>
                </a:moveTo>
                <a:cubicBezTo>
                  <a:pt x="12537" y="12287"/>
                  <a:pt x="12501" y="12316"/>
                  <a:pt x="12464" y="12351"/>
                </a:cubicBezTo>
                <a:cubicBezTo>
                  <a:pt x="12462" y="12352"/>
                  <a:pt x="12462" y="12352"/>
                  <a:pt x="12460" y="12353"/>
                </a:cubicBezTo>
                <a:lnTo>
                  <a:pt x="12391" y="12423"/>
                </a:lnTo>
                <a:lnTo>
                  <a:pt x="12487" y="12524"/>
                </a:lnTo>
                <a:cubicBezTo>
                  <a:pt x="12570" y="12612"/>
                  <a:pt x="12612" y="12640"/>
                  <a:pt x="12647" y="12619"/>
                </a:cubicBezTo>
                <a:cubicBezTo>
                  <a:pt x="12654" y="12612"/>
                  <a:pt x="12660" y="12605"/>
                  <a:pt x="12669" y="12595"/>
                </a:cubicBezTo>
                <a:cubicBezTo>
                  <a:pt x="12678" y="12584"/>
                  <a:pt x="12683" y="12576"/>
                  <a:pt x="12689" y="12568"/>
                </a:cubicBezTo>
                <a:cubicBezTo>
                  <a:pt x="12706" y="12535"/>
                  <a:pt x="12692" y="12497"/>
                  <a:pt x="12645" y="12423"/>
                </a:cubicBezTo>
                <a:cubicBezTo>
                  <a:pt x="12639" y="12413"/>
                  <a:pt x="12633" y="12404"/>
                  <a:pt x="12627" y="12394"/>
                </a:cubicBezTo>
                <a:cubicBezTo>
                  <a:pt x="12589" y="12338"/>
                  <a:pt x="12551" y="12287"/>
                  <a:pt x="12544" y="12287"/>
                </a:cubicBezTo>
                <a:close/>
                <a:moveTo>
                  <a:pt x="13732" y="12851"/>
                </a:moveTo>
                <a:cubicBezTo>
                  <a:pt x="13721" y="12859"/>
                  <a:pt x="13714" y="13147"/>
                  <a:pt x="13719" y="13490"/>
                </a:cubicBezTo>
                <a:cubicBezTo>
                  <a:pt x="13723" y="13834"/>
                  <a:pt x="13736" y="14114"/>
                  <a:pt x="13747" y="14114"/>
                </a:cubicBezTo>
                <a:cubicBezTo>
                  <a:pt x="13753" y="14114"/>
                  <a:pt x="13757" y="14042"/>
                  <a:pt x="13759" y="13926"/>
                </a:cubicBezTo>
                <a:cubicBezTo>
                  <a:pt x="13761" y="13810"/>
                  <a:pt x="13761" y="13652"/>
                  <a:pt x="13759" y="13476"/>
                </a:cubicBezTo>
                <a:cubicBezTo>
                  <a:pt x="13755" y="13124"/>
                  <a:pt x="13743" y="12842"/>
                  <a:pt x="13732" y="12851"/>
                </a:cubicBezTo>
                <a:close/>
                <a:moveTo>
                  <a:pt x="2152" y="12968"/>
                </a:moveTo>
                <a:lnTo>
                  <a:pt x="2004" y="13197"/>
                </a:lnTo>
                <a:cubicBezTo>
                  <a:pt x="1920" y="13325"/>
                  <a:pt x="1834" y="13423"/>
                  <a:pt x="1805" y="13424"/>
                </a:cubicBezTo>
                <a:cubicBezTo>
                  <a:pt x="1805" y="13424"/>
                  <a:pt x="1804" y="13424"/>
                  <a:pt x="1803" y="13424"/>
                </a:cubicBezTo>
                <a:cubicBezTo>
                  <a:pt x="1776" y="13424"/>
                  <a:pt x="1661" y="13385"/>
                  <a:pt x="1548" y="13338"/>
                </a:cubicBezTo>
                <a:cubicBezTo>
                  <a:pt x="1481" y="13310"/>
                  <a:pt x="1461" y="13304"/>
                  <a:pt x="1422" y="13288"/>
                </a:cubicBezTo>
                <a:cubicBezTo>
                  <a:pt x="1401" y="13280"/>
                  <a:pt x="1356" y="13262"/>
                  <a:pt x="1349" y="13259"/>
                </a:cubicBezTo>
                <a:cubicBezTo>
                  <a:pt x="1344" y="13258"/>
                  <a:pt x="1340" y="13258"/>
                  <a:pt x="1336" y="13257"/>
                </a:cubicBezTo>
                <a:cubicBezTo>
                  <a:pt x="1334" y="13262"/>
                  <a:pt x="1389" y="13370"/>
                  <a:pt x="1464" y="13509"/>
                </a:cubicBezTo>
                <a:cubicBezTo>
                  <a:pt x="1477" y="13533"/>
                  <a:pt x="1485" y="13554"/>
                  <a:pt x="1497" y="13577"/>
                </a:cubicBezTo>
                <a:cubicBezTo>
                  <a:pt x="1518" y="13615"/>
                  <a:pt x="1536" y="13652"/>
                  <a:pt x="1549" y="13680"/>
                </a:cubicBezTo>
                <a:cubicBezTo>
                  <a:pt x="1573" y="13730"/>
                  <a:pt x="1586" y="13757"/>
                  <a:pt x="1593" y="13779"/>
                </a:cubicBezTo>
                <a:lnTo>
                  <a:pt x="1605" y="13802"/>
                </a:lnTo>
                <a:lnTo>
                  <a:pt x="1602" y="13806"/>
                </a:lnTo>
                <a:cubicBezTo>
                  <a:pt x="1602" y="13807"/>
                  <a:pt x="1603" y="13808"/>
                  <a:pt x="1603" y="13808"/>
                </a:cubicBezTo>
                <a:cubicBezTo>
                  <a:pt x="1603" y="13831"/>
                  <a:pt x="1579" y="13883"/>
                  <a:pt x="1551" y="13922"/>
                </a:cubicBezTo>
                <a:cubicBezTo>
                  <a:pt x="1538" y="13941"/>
                  <a:pt x="1505" y="13998"/>
                  <a:pt x="1479" y="14040"/>
                </a:cubicBezTo>
                <a:cubicBezTo>
                  <a:pt x="1461" y="14071"/>
                  <a:pt x="1445" y="14097"/>
                  <a:pt x="1422" y="14137"/>
                </a:cubicBezTo>
                <a:lnTo>
                  <a:pt x="1300" y="14339"/>
                </a:lnTo>
                <a:cubicBezTo>
                  <a:pt x="1300" y="14339"/>
                  <a:pt x="1300" y="14341"/>
                  <a:pt x="1300" y="14341"/>
                </a:cubicBezTo>
                <a:cubicBezTo>
                  <a:pt x="1302" y="14343"/>
                  <a:pt x="1335" y="14332"/>
                  <a:pt x="1361" y="14324"/>
                </a:cubicBezTo>
                <a:lnTo>
                  <a:pt x="1526" y="14267"/>
                </a:lnTo>
                <a:cubicBezTo>
                  <a:pt x="1653" y="14222"/>
                  <a:pt x="1774" y="14185"/>
                  <a:pt x="1793" y="14184"/>
                </a:cubicBezTo>
                <a:cubicBezTo>
                  <a:pt x="1795" y="14184"/>
                  <a:pt x="1800" y="14191"/>
                  <a:pt x="1802" y="14192"/>
                </a:cubicBezTo>
                <a:lnTo>
                  <a:pt x="1803" y="14192"/>
                </a:lnTo>
                <a:lnTo>
                  <a:pt x="1807" y="14199"/>
                </a:lnTo>
                <a:cubicBezTo>
                  <a:pt x="1820" y="14207"/>
                  <a:pt x="1838" y="14225"/>
                  <a:pt x="1867" y="14265"/>
                </a:cubicBezTo>
                <a:cubicBezTo>
                  <a:pt x="1877" y="14278"/>
                  <a:pt x="1892" y="14302"/>
                  <a:pt x="1904" y="14320"/>
                </a:cubicBezTo>
                <a:cubicBezTo>
                  <a:pt x="1928" y="14355"/>
                  <a:pt x="1950" y="14386"/>
                  <a:pt x="1975" y="14428"/>
                </a:cubicBezTo>
                <a:cubicBezTo>
                  <a:pt x="2032" y="14521"/>
                  <a:pt x="2055" y="14553"/>
                  <a:pt x="2078" y="14583"/>
                </a:cubicBezTo>
                <a:cubicBezTo>
                  <a:pt x="2101" y="14609"/>
                  <a:pt x="2121" y="14622"/>
                  <a:pt x="2133" y="14609"/>
                </a:cubicBezTo>
                <a:cubicBezTo>
                  <a:pt x="2136" y="14599"/>
                  <a:pt x="2138" y="14589"/>
                  <a:pt x="2142" y="14572"/>
                </a:cubicBezTo>
                <a:cubicBezTo>
                  <a:pt x="2151" y="14519"/>
                  <a:pt x="2160" y="14388"/>
                  <a:pt x="2162" y="14279"/>
                </a:cubicBezTo>
                <a:cubicBezTo>
                  <a:pt x="2166" y="14049"/>
                  <a:pt x="2187" y="14024"/>
                  <a:pt x="2468" y="13924"/>
                </a:cubicBezTo>
                <a:cubicBezTo>
                  <a:pt x="2516" y="13907"/>
                  <a:pt x="2560" y="13888"/>
                  <a:pt x="2592" y="13872"/>
                </a:cubicBezTo>
                <a:cubicBezTo>
                  <a:pt x="2624" y="13857"/>
                  <a:pt x="2644" y="13844"/>
                  <a:pt x="2644" y="13837"/>
                </a:cubicBezTo>
                <a:cubicBezTo>
                  <a:pt x="2644" y="13824"/>
                  <a:pt x="2549" y="13770"/>
                  <a:pt x="2433" y="13718"/>
                </a:cubicBezTo>
                <a:cubicBezTo>
                  <a:pt x="2359" y="13685"/>
                  <a:pt x="2301" y="13652"/>
                  <a:pt x="2258" y="13625"/>
                </a:cubicBezTo>
                <a:cubicBezTo>
                  <a:pt x="2251" y="13620"/>
                  <a:pt x="2218" y="13607"/>
                  <a:pt x="2216" y="13604"/>
                </a:cubicBezTo>
                <a:cubicBezTo>
                  <a:pt x="2215" y="13603"/>
                  <a:pt x="2216" y="13597"/>
                  <a:pt x="2216" y="13596"/>
                </a:cubicBezTo>
                <a:cubicBezTo>
                  <a:pt x="2213" y="13593"/>
                  <a:pt x="2201" y="13587"/>
                  <a:pt x="2200" y="13585"/>
                </a:cubicBezTo>
                <a:cubicBezTo>
                  <a:pt x="2189" y="13564"/>
                  <a:pt x="2174" y="13416"/>
                  <a:pt x="2167" y="13257"/>
                </a:cubicBezTo>
                <a:lnTo>
                  <a:pt x="2152" y="12968"/>
                </a:lnTo>
                <a:close/>
                <a:moveTo>
                  <a:pt x="19477" y="13323"/>
                </a:moveTo>
                <a:lnTo>
                  <a:pt x="19463" y="13606"/>
                </a:lnTo>
                <a:cubicBezTo>
                  <a:pt x="19456" y="13762"/>
                  <a:pt x="19439" y="13907"/>
                  <a:pt x="19428" y="13928"/>
                </a:cubicBezTo>
                <a:cubicBezTo>
                  <a:pt x="19417" y="13949"/>
                  <a:pt x="19313" y="14012"/>
                  <a:pt x="19196" y="14066"/>
                </a:cubicBezTo>
                <a:cubicBezTo>
                  <a:pt x="19080" y="14121"/>
                  <a:pt x="18986" y="14177"/>
                  <a:pt x="18986" y="14190"/>
                </a:cubicBezTo>
                <a:cubicBezTo>
                  <a:pt x="18986" y="14204"/>
                  <a:pt x="19060" y="14241"/>
                  <a:pt x="19154" y="14273"/>
                </a:cubicBezTo>
                <a:cubicBezTo>
                  <a:pt x="19216" y="14294"/>
                  <a:pt x="19268" y="14315"/>
                  <a:pt x="19309" y="14337"/>
                </a:cubicBezTo>
                <a:cubicBezTo>
                  <a:pt x="19327" y="14346"/>
                  <a:pt x="19337" y="14358"/>
                  <a:pt x="19351" y="14368"/>
                </a:cubicBezTo>
                <a:cubicBezTo>
                  <a:pt x="19369" y="14381"/>
                  <a:pt x="19390" y="14394"/>
                  <a:pt x="19403" y="14409"/>
                </a:cubicBezTo>
                <a:cubicBezTo>
                  <a:pt x="19422" y="14432"/>
                  <a:pt x="19436" y="14459"/>
                  <a:pt x="19445" y="14490"/>
                </a:cubicBezTo>
                <a:cubicBezTo>
                  <a:pt x="19447" y="14495"/>
                  <a:pt x="19450" y="14502"/>
                  <a:pt x="19452" y="14508"/>
                </a:cubicBezTo>
                <a:cubicBezTo>
                  <a:pt x="19452" y="14509"/>
                  <a:pt x="19452" y="14510"/>
                  <a:pt x="19452" y="14510"/>
                </a:cubicBezTo>
                <a:cubicBezTo>
                  <a:pt x="19460" y="14545"/>
                  <a:pt x="19463" y="14583"/>
                  <a:pt x="19463" y="14630"/>
                </a:cubicBezTo>
                <a:cubicBezTo>
                  <a:pt x="19463" y="14721"/>
                  <a:pt x="19471" y="14845"/>
                  <a:pt x="19480" y="14905"/>
                </a:cubicBezTo>
                <a:cubicBezTo>
                  <a:pt x="19490" y="14964"/>
                  <a:pt x="19503" y="15012"/>
                  <a:pt x="19507" y="15012"/>
                </a:cubicBezTo>
                <a:cubicBezTo>
                  <a:pt x="19512" y="15012"/>
                  <a:pt x="19580" y="14901"/>
                  <a:pt x="19660" y="14766"/>
                </a:cubicBezTo>
                <a:cubicBezTo>
                  <a:pt x="19724" y="14659"/>
                  <a:pt x="19758" y="14597"/>
                  <a:pt x="19797" y="14566"/>
                </a:cubicBezTo>
                <a:cubicBezTo>
                  <a:pt x="19806" y="14554"/>
                  <a:pt x="19822" y="14529"/>
                  <a:pt x="19825" y="14529"/>
                </a:cubicBezTo>
                <a:cubicBezTo>
                  <a:pt x="19827" y="14529"/>
                  <a:pt x="19864" y="14541"/>
                  <a:pt x="19872" y="14543"/>
                </a:cubicBezTo>
                <a:cubicBezTo>
                  <a:pt x="19927" y="14547"/>
                  <a:pt x="20005" y="14578"/>
                  <a:pt x="20143" y="14628"/>
                </a:cubicBezTo>
                <a:lnTo>
                  <a:pt x="20258" y="14669"/>
                </a:lnTo>
                <a:cubicBezTo>
                  <a:pt x="20272" y="14673"/>
                  <a:pt x="20322" y="14691"/>
                  <a:pt x="20323" y="14690"/>
                </a:cubicBezTo>
                <a:cubicBezTo>
                  <a:pt x="20323" y="14689"/>
                  <a:pt x="20318" y="14677"/>
                  <a:pt x="20318" y="14675"/>
                </a:cubicBezTo>
                <a:cubicBezTo>
                  <a:pt x="20317" y="14671"/>
                  <a:pt x="20286" y="14621"/>
                  <a:pt x="20276" y="14603"/>
                </a:cubicBezTo>
                <a:lnTo>
                  <a:pt x="20178" y="14440"/>
                </a:lnTo>
                <a:cubicBezTo>
                  <a:pt x="20105" y="14318"/>
                  <a:pt x="20051" y="14215"/>
                  <a:pt x="20037" y="14174"/>
                </a:cubicBezTo>
                <a:lnTo>
                  <a:pt x="20024" y="14151"/>
                </a:lnTo>
                <a:lnTo>
                  <a:pt x="20027" y="14143"/>
                </a:lnTo>
                <a:cubicBezTo>
                  <a:pt x="20030" y="14117"/>
                  <a:pt x="20093" y="13990"/>
                  <a:pt x="20170" y="13850"/>
                </a:cubicBezTo>
                <a:cubicBezTo>
                  <a:pt x="20219" y="13761"/>
                  <a:pt x="20249" y="13699"/>
                  <a:pt x="20264" y="13660"/>
                </a:cubicBezTo>
                <a:cubicBezTo>
                  <a:pt x="20265" y="13659"/>
                  <a:pt x="20267" y="13657"/>
                  <a:pt x="20268" y="13656"/>
                </a:cubicBezTo>
                <a:cubicBezTo>
                  <a:pt x="20268" y="13655"/>
                  <a:pt x="20267" y="13654"/>
                  <a:pt x="20268" y="13654"/>
                </a:cubicBezTo>
                <a:cubicBezTo>
                  <a:pt x="20269" y="13650"/>
                  <a:pt x="20268" y="13650"/>
                  <a:pt x="20269" y="13647"/>
                </a:cubicBezTo>
                <a:cubicBezTo>
                  <a:pt x="20273" y="13634"/>
                  <a:pt x="20277" y="13620"/>
                  <a:pt x="20276" y="13614"/>
                </a:cubicBezTo>
                <a:cubicBezTo>
                  <a:pt x="20275" y="13608"/>
                  <a:pt x="20268" y="13608"/>
                  <a:pt x="20259" y="13612"/>
                </a:cubicBezTo>
                <a:cubicBezTo>
                  <a:pt x="20127" y="13677"/>
                  <a:pt x="19873" y="13769"/>
                  <a:pt x="19827" y="13769"/>
                </a:cubicBezTo>
                <a:cubicBezTo>
                  <a:pt x="19827" y="13769"/>
                  <a:pt x="19825" y="13769"/>
                  <a:pt x="19825" y="13769"/>
                </a:cubicBezTo>
                <a:cubicBezTo>
                  <a:pt x="19823" y="13769"/>
                  <a:pt x="19817" y="13762"/>
                  <a:pt x="19812" y="13757"/>
                </a:cubicBezTo>
                <a:cubicBezTo>
                  <a:pt x="19810" y="13756"/>
                  <a:pt x="19807" y="13752"/>
                  <a:pt x="19805" y="13751"/>
                </a:cubicBezTo>
                <a:cubicBezTo>
                  <a:pt x="19804" y="13751"/>
                  <a:pt x="19802" y="13753"/>
                  <a:pt x="19802" y="13753"/>
                </a:cubicBezTo>
                <a:cubicBezTo>
                  <a:pt x="19800" y="13752"/>
                  <a:pt x="19793" y="13744"/>
                  <a:pt x="19788" y="13738"/>
                </a:cubicBezTo>
                <a:cubicBezTo>
                  <a:pt x="19748" y="13705"/>
                  <a:pt x="19690" y="13641"/>
                  <a:pt x="19627" y="13546"/>
                </a:cubicBezTo>
                <a:lnTo>
                  <a:pt x="19477" y="13323"/>
                </a:lnTo>
                <a:close/>
                <a:moveTo>
                  <a:pt x="14965" y="13897"/>
                </a:moveTo>
                <a:cubicBezTo>
                  <a:pt x="14945" y="13898"/>
                  <a:pt x="14939" y="13946"/>
                  <a:pt x="14932" y="14062"/>
                </a:cubicBezTo>
                <a:cubicBezTo>
                  <a:pt x="14930" y="14084"/>
                  <a:pt x="14928" y="14107"/>
                  <a:pt x="14925" y="14128"/>
                </a:cubicBezTo>
                <a:cubicBezTo>
                  <a:pt x="14914" y="14272"/>
                  <a:pt x="14898" y="14318"/>
                  <a:pt x="14829" y="14395"/>
                </a:cubicBezTo>
                <a:cubicBezTo>
                  <a:pt x="14817" y="14408"/>
                  <a:pt x="14796" y="14421"/>
                  <a:pt x="14780" y="14434"/>
                </a:cubicBezTo>
                <a:cubicBezTo>
                  <a:pt x="14768" y="14446"/>
                  <a:pt x="14755" y="14455"/>
                  <a:pt x="14741" y="14465"/>
                </a:cubicBezTo>
                <a:cubicBezTo>
                  <a:pt x="14738" y="14468"/>
                  <a:pt x="14734" y="14470"/>
                  <a:pt x="14730" y="14473"/>
                </a:cubicBezTo>
                <a:cubicBezTo>
                  <a:pt x="14729" y="14474"/>
                  <a:pt x="14729" y="14474"/>
                  <a:pt x="14728" y="14475"/>
                </a:cubicBezTo>
                <a:cubicBezTo>
                  <a:pt x="14705" y="14491"/>
                  <a:pt x="14678" y="14505"/>
                  <a:pt x="14652" y="14514"/>
                </a:cubicBezTo>
                <a:cubicBezTo>
                  <a:pt x="14641" y="14519"/>
                  <a:pt x="14629" y="14528"/>
                  <a:pt x="14619" y="14531"/>
                </a:cubicBezTo>
                <a:lnTo>
                  <a:pt x="14503" y="14568"/>
                </a:lnTo>
                <a:lnTo>
                  <a:pt x="14723" y="14826"/>
                </a:lnTo>
                <a:lnTo>
                  <a:pt x="14735" y="14841"/>
                </a:lnTo>
                <a:lnTo>
                  <a:pt x="14752" y="14859"/>
                </a:lnTo>
                <a:lnTo>
                  <a:pt x="14908" y="15035"/>
                </a:lnTo>
                <a:cubicBezTo>
                  <a:pt x="14972" y="15101"/>
                  <a:pt x="15007" y="15120"/>
                  <a:pt x="15043" y="15101"/>
                </a:cubicBezTo>
                <a:lnTo>
                  <a:pt x="15096" y="15037"/>
                </a:lnTo>
                <a:cubicBezTo>
                  <a:pt x="15186" y="14927"/>
                  <a:pt x="15186" y="14924"/>
                  <a:pt x="15191" y="14556"/>
                </a:cubicBezTo>
                <a:cubicBezTo>
                  <a:pt x="15195" y="14203"/>
                  <a:pt x="15191" y="14177"/>
                  <a:pt x="15120" y="14062"/>
                </a:cubicBezTo>
                <a:cubicBezTo>
                  <a:pt x="15079" y="13996"/>
                  <a:pt x="15021" y="13928"/>
                  <a:pt x="14992" y="13910"/>
                </a:cubicBezTo>
                <a:cubicBezTo>
                  <a:pt x="14980" y="13902"/>
                  <a:pt x="14973" y="13897"/>
                  <a:pt x="14965" y="13897"/>
                </a:cubicBezTo>
                <a:close/>
                <a:moveTo>
                  <a:pt x="12694" y="14471"/>
                </a:moveTo>
                <a:cubicBezTo>
                  <a:pt x="12695" y="14473"/>
                  <a:pt x="12694" y="14475"/>
                  <a:pt x="12696" y="14477"/>
                </a:cubicBezTo>
                <a:cubicBezTo>
                  <a:pt x="12697" y="14478"/>
                  <a:pt x="12701" y="14483"/>
                  <a:pt x="12703" y="14485"/>
                </a:cubicBezTo>
                <a:cubicBezTo>
                  <a:pt x="12709" y="14492"/>
                  <a:pt x="12711" y="14495"/>
                  <a:pt x="12726" y="14510"/>
                </a:cubicBezTo>
                <a:cubicBezTo>
                  <a:pt x="12777" y="14560"/>
                  <a:pt x="12793" y="14569"/>
                  <a:pt x="12797" y="14554"/>
                </a:cubicBezTo>
                <a:cubicBezTo>
                  <a:pt x="12793" y="14548"/>
                  <a:pt x="12791" y="14545"/>
                  <a:pt x="12785" y="14537"/>
                </a:cubicBezTo>
                <a:cubicBezTo>
                  <a:pt x="12777" y="14526"/>
                  <a:pt x="12762" y="14510"/>
                  <a:pt x="12735" y="14494"/>
                </a:cubicBezTo>
                <a:cubicBezTo>
                  <a:pt x="12709" y="14479"/>
                  <a:pt x="12699" y="14472"/>
                  <a:pt x="12694" y="14471"/>
                </a:cubicBezTo>
                <a:close/>
                <a:moveTo>
                  <a:pt x="12094" y="14735"/>
                </a:moveTo>
                <a:lnTo>
                  <a:pt x="12094" y="15873"/>
                </a:lnTo>
                <a:lnTo>
                  <a:pt x="12094" y="15902"/>
                </a:lnTo>
                <a:cubicBezTo>
                  <a:pt x="12094" y="16763"/>
                  <a:pt x="12085" y="17081"/>
                  <a:pt x="12060" y="17111"/>
                </a:cubicBezTo>
                <a:cubicBezTo>
                  <a:pt x="12038" y="17139"/>
                  <a:pt x="12078" y="17282"/>
                  <a:pt x="12131" y="17419"/>
                </a:cubicBezTo>
                <a:cubicBezTo>
                  <a:pt x="12138" y="17439"/>
                  <a:pt x="12139" y="17438"/>
                  <a:pt x="12146" y="17456"/>
                </a:cubicBezTo>
                <a:cubicBezTo>
                  <a:pt x="12198" y="17585"/>
                  <a:pt x="12259" y="17700"/>
                  <a:pt x="12285" y="17687"/>
                </a:cubicBezTo>
                <a:cubicBezTo>
                  <a:pt x="12307" y="17677"/>
                  <a:pt x="12360" y="17669"/>
                  <a:pt x="12405" y="17669"/>
                </a:cubicBezTo>
                <a:lnTo>
                  <a:pt x="12408" y="17669"/>
                </a:lnTo>
                <a:lnTo>
                  <a:pt x="12486" y="17669"/>
                </a:lnTo>
                <a:lnTo>
                  <a:pt x="12487" y="17582"/>
                </a:lnTo>
                <a:lnTo>
                  <a:pt x="12487" y="17357"/>
                </a:lnTo>
                <a:cubicBezTo>
                  <a:pt x="12487" y="17100"/>
                  <a:pt x="12496" y="17043"/>
                  <a:pt x="12534" y="17025"/>
                </a:cubicBezTo>
                <a:cubicBezTo>
                  <a:pt x="12536" y="17024"/>
                  <a:pt x="12546" y="17027"/>
                  <a:pt x="12548" y="17027"/>
                </a:cubicBezTo>
                <a:cubicBezTo>
                  <a:pt x="12552" y="17025"/>
                  <a:pt x="12553" y="17021"/>
                  <a:pt x="12558" y="17020"/>
                </a:cubicBezTo>
                <a:cubicBezTo>
                  <a:pt x="12563" y="17020"/>
                  <a:pt x="12598" y="17033"/>
                  <a:pt x="12610" y="17035"/>
                </a:cubicBezTo>
                <a:cubicBezTo>
                  <a:pt x="12629" y="17040"/>
                  <a:pt x="12653" y="17048"/>
                  <a:pt x="12679" y="17056"/>
                </a:cubicBezTo>
                <a:cubicBezTo>
                  <a:pt x="12725" y="17070"/>
                  <a:pt x="12759" y="17079"/>
                  <a:pt x="12829" y="17105"/>
                </a:cubicBezTo>
                <a:cubicBezTo>
                  <a:pt x="12958" y="17154"/>
                  <a:pt x="13105" y="17212"/>
                  <a:pt x="13256" y="17276"/>
                </a:cubicBezTo>
                <a:cubicBezTo>
                  <a:pt x="13351" y="17315"/>
                  <a:pt x="13413" y="17339"/>
                  <a:pt x="13524" y="17386"/>
                </a:cubicBezTo>
                <a:cubicBezTo>
                  <a:pt x="13597" y="17417"/>
                  <a:pt x="13658" y="17454"/>
                  <a:pt x="13705" y="17489"/>
                </a:cubicBezTo>
                <a:cubicBezTo>
                  <a:pt x="13717" y="17496"/>
                  <a:pt x="13753" y="17513"/>
                  <a:pt x="13757" y="17518"/>
                </a:cubicBezTo>
                <a:cubicBezTo>
                  <a:pt x="13762" y="17524"/>
                  <a:pt x="13765" y="17537"/>
                  <a:pt x="13769" y="17545"/>
                </a:cubicBezTo>
                <a:cubicBezTo>
                  <a:pt x="13787" y="17577"/>
                  <a:pt x="13798" y="17675"/>
                  <a:pt x="13803" y="17869"/>
                </a:cubicBezTo>
                <a:cubicBezTo>
                  <a:pt x="13803" y="17870"/>
                  <a:pt x="13803" y="17870"/>
                  <a:pt x="13803" y="17871"/>
                </a:cubicBezTo>
                <a:cubicBezTo>
                  <a:pt x="13808" y="18079"/>
                  <a:pt x="13810" y="18394"/>
                  <a:pt x="13810" y="19037"/>
                </a:cubicBezTo>
                <a:cubicBezTo>
                  <a:pt x="13810" y="19047"/>
                  <a:pt x="13810" y="19048"/>
                  <a:pt x="13810" y="19058"/>
                </a:cubicBezTo>
                <a:lnTo>
                  <a:pt x="13810" y="20499"/>
                </a:lnTo>
                <a:lnTo>
                  <a:pt x="14006" y="20499"/>
                </a:lnTo>
                <a:lnTo>
                  <a:pt x="14203" y="20499"/>
                </a:lnTo>
                <a:lnTo>
                  <a:pt x="14203" y="18847"/>
                </a:lnTo>
                <a:cubicBezTo>
                  <a:pt x="14203" y="18838"/>
                  <a:pt x="14203" y="18838"/>
                  <a:pt x="14203" y="18829"/>
                </a:cubicBezTo>
                <a:cubicBezTo>
                  <a:pt x="14203" y="17570"/>
                  <a:pt x="14195" y="17186"/>
                  <a:pt x="14168" y="17159"/>
                </a:cubicBezTo>
                <a:cubicBezTo>
                  <a:pt x="14148" y="17140"/>
                  <a:pt x="14033" y="17084"/>
                  <a:pt x="13909" y="17033"/>
                </a:cubicBezTo>
                <a:cubicBezTo>
                  <a:pt x="13785" y="16982"/>
                  <a:pt x="13640" y="16914"/>
                  <a:pt x="13586" y="16882"/>
                </a:cubicBezTo>
                <a:cubicBezTo>
                  <a:pt x="13536" y="16852"/>
                  <a:pt x="13503" y="16826"/>
                  <a:pt x="13493" y="16795"/>
                </a:cubicBezTo>
                <a:cubicBezTo>
                  <a:pt x="13481" y="16779"/>
                  <a:pt x="13474" y="16762"/>
                  <a:pt x="13476" y="16748"/>
                </a:cubicBezTo>
                <a:cubicBezTo>
                  <a:pt x="13479" y="16733"/>
                  <a:pt x="13532" y="16681"/>
                  <a:pt x="13609" y="16612"/>
                </a:cubicBezTo>
                <a:cubicBezTo>
                  <a:pt x="13692" y="16532"/>
                  <a:pt x="13809" y="16434"/>
                  <a:pt x="14015" y="16273"/>
                </a:cubicBezTo>
                <a:cubicBezTo>
                  <a:pt x="14297" y="16052"/>
                  <a:pt x="14510" y="15868"/>
                  <a:pt x="14504" y="15850"/>
                </a:cubicBezTo>
                <a:lnTo>
                  <a:pt x="13899" y="15480"/>
                </a:lnTo>
                <a:cubicBezTo>
                  <a:pt x="13633" y="15318"/>
                  <a:pt x="13460" y="15211"/>
                  <a:pt x="13298" y="15113"/>
                </a:cubicBezTo>
                <a:cubicBezTo>
                  <a:pt x="13249" y="15084"/>
                  <a:pt x="13222" y="15067"/>
                  <a:pt x="13164" y="15035"/>
                </a:cubicBezTo>
                <a:cubicBezTo>
                  <a:pt x="13048" y="14970"/>
                  <a:pt x="12880" y="14876"/>
                  <a:pt x="12792" y="14826"/>
                </a:cubicBezTo>
                <a:cubicBezTo>
                  <a:pt x="12769" y="14813"/>
                  <a:pt x="12751" y="14805"/>
                  <a:pt x="12731" y="14795"/>
                </a:cubicBezTo>
                <a:cubicBezTo>
                  <a:pt x="12715" y="14788"/>
                  <a:pt x="12695" y="14779"/>
                  <a:pt x="12681" y="14774"/>
                </a:cubicBezTo>
                <a:cubicBezTo>
                  <a:pt x="12586" y="14742"/>
                  <a:pt x="12525" y="14749"/>
                  <a:pt x="12396" y="14744"/>
                </a:cubicBezTo>
                <a:lnTo>
                  <a:pt x="12245" y="14735"/>
                </a:lnTo>
                <a:lnTo>
                  <a:pt x="12094" y="14735"/>
                </a:lnTo>
                <a:close/>
                <a:moveTo>
                  <a:pt x="16003" y="14754"/>
                </a:moveTo>
                <a:lnTo>
                  <a:pt x="15307" y="15608"/>
                </a:lnTo>
                <a:lnTo>
                  <a:pt x="14610" y="16461"/>
                </a:lnTo>
                <a:lnTo>
                  <a:pt x="15458" y="16461"/>
                </a:lnTo>
                <a:cubicBezTo>
                  <a:pt x="15798" y="16461"/>
                  <a:pt x="16012" y="16464"/>
                  <a:pt x="16146" y="16471"/>
                </a:cubicBezTo>
                <a:cubicBezTo>
                  <a:pt x="16179" y="16473"/>
                  <a:pt x="16199" y="16475"/>
                  <a:pt x="16222" y="16478"/>
                </a:cubicBezTo>
                <a:cubicBezTo>
                  <a:pt x="16294" y="16485"/>
                  <a:pt x="16340" y="16496"/>
                  <a:pt x="16356" y="16511"/>
                </a:cubicBezTo>
                <a:cubicBezTo>
                  <a:pt x="16406" y="16555"/>
                  <a:pt x="16406" y="16564"/>
                  <a:pt x="16367" y="16622"/>
                </a:cubicBezTo>
                <a:cubicBezTo>
                  <a:pt x="16343" y="16657"/>
                  <a:pt x="16209" y="16848"/>
                  <a:pt x="16069" y="17047"/>
                </a:cubicBezTo>
                <a:cubicBezTo>
                  <a:pt x="15529" y="17814"/>
                  <a:pt x="15023" y="18540"/>
                  <a:pt x="14807" y="18854"/>
                </a:cubicBezTo>
                <a:cubicBezTo>
                  <a:pt x="14805" y="18856"/>
                  <a:pt x="14806" y="18855"/>
                  <a:pt x="14804" y="18858"/>
                </a:cubicBezTo>
                <a:cubicBezTo>
                  <a:pt x="14645" y="19089"/>
                  <a:pt x="14546" y="19236"/>
                  <a:pt x="14545" y="19246"/>
                </a:cubicBezTo>
                <a:lnTo>
                  <a:pt x="14703" y="19419"/>
                </a:lnTo>
                <a:cubicBezTo>
                  <a:pt x="14792" y="19518"/>
                  <a:pt x="14877" y="19596"/>
                  <a:pt x="14893" y="19591"/>
                </a:cubicBezTo>
                <a:cubicBezTo>
                  <a:pt x="14908" y="19585"/>
                  <a:pt x="15236" y="19130"/>
                  <a:pt x="15623" y="18579"/>
                </a:cubicBezTo>
                <a:cubicBezTo>
                  <a:pt x="16010" y="18028"/>
                  <a:pt x="16582" y="17213"/>
                  <a:pt x="16895" y="16769"/>
                </a:cubicBezTo>
                <a:lnTo>
                  <a:pt x="17463" y="15961"/>
                </a:lnTo>
                <a:lnTo>
                  <a:pt x="16689" y="15941"/>
                </a:lnTo>
                <a:cubicBezTo>
                  <a:pt x="16372" y="15932"/>
                  <a:pt x="16168" y="15926"/>
                  <a:pt x="16037" y="15910"/>
                </a:cubicBezTo>
                <a:cubicBezTo>
                  <a:pt x="16014" y="15908"/>
                  <a:pt x="15989" y="15905"/>
                  <a:pt x="15971" y="15902"/>
                </a:cubicBezTo>
                <a:cubicBezTo>
                  <a:pt x="15971" y="15901"/>
                  <a:pt x="15970" y="15902"/>
                  <a:pt x="15969" y="15902"/>
                </a:cubicBezTo>
                <a:cubicBezTo>
                  <a:pt x="15966" y="15901"/>
                  <a:pt x="15965" y="15900"/>
                  <a:pt x="15961" y="15900"/>
                </a:cubicBezTo>
                <a:cubicBezTo>
                  <a:pt x="15929" y="15893"/>
                  <a:pt x="15902" y="15885"/>
                  <a:pt x="15887" y="15873"/>
                </a:cubicBezTo>
                <a:cubicBezTo>
                  <a:pt x="15807" y="15819"/>
                  <a:pt x="15901" y="15713"/>
                  <a:pt x="16082" y="15487"/>
                </a:cubicBezTo>
                <a:lnTo>
                  <a:pt x="16340" y="15165"/>
                </a:lnTo>
                <a:lnTo>
                  <a:pt x="16175" y="14964"/>
                </a:lnTo>
                <a:lnTo>
                  <a:pt x="16171" y="14958"/>
                </a:lnTo>
                <a:lnTo>
                  <a:pt x="16114" y="14890"/>
                </a:lnTo>
                <a:lnTo>
                  <a:pt x="16003" y="14754"/>
                </a:lnTo>
                <a:close/>
                <a:moveTo>
                  <a:pt x="9844" y="14787"/>
                </a:moveTo>
                <a:lnTo>
                  <a:pt x="8867" y="14791"/>
                </a:lnTo>
                <a:cubicBezTo>
                  <a:pt x="8330" y="14792"/>
                  <a:pt x="7847" y="14796"/>
                  <a:pt x="7797" y="14799"/>
                </a:cubicBezTo>
                <a:lnTo>
                  <a:pt x="7710" y="14805"/>
                </a:lnTo>
                <a:lnTo>
                  <a:pt x="7706" y="14898"/>
                </a:lnTo>
                <a:lnTo>
                  <a:pt x="7706" y="15068"/>
                </a:lnTo>
                <a:lnTo>
                  <a:pt x="7706" y="15082"/>
                </a:lnTo>
                <a:lnTo>
                  <a:pt x="7706" y="15280"/>
                </a:lnTo>
                <a:cubicBezTo>
                  <a:pt x="7709" y="15310"/>
                  <a:pt x="7712" y="15343"/>
                  <a:pt x="7716" y="15346"/>
                </a:cubicBezTo>
                <a:cubicBezTo>
                  <a:pt x="7727" y="15354"/>
                  <a:pt x="7869" y="15356"/>
                  <a:pt x="8002" y="15357"/>
                </a:cubicBezTo>
                <a:lnTo>
                  <a:pt x="8097" y="15357"/>
                </a:lnTo>
                <a:cubicBezTo>
                  <a:pt x="8360" y="15357"/>
                  <a:pt x="8455" y="15365"/>
                  <a:pt x="8499" y="15392"/>
                </a:cubicBezTo>
                <a:cubicBezTo>
                  <a:pt x="8503" y="15394"/>
                  <a:pt x="8515" y="15395"/>
                  <a:pt x="8517" y="15398"/>
                </a:cubicBezTo>
                <a:cubicBezTo>
                  <a:pt x="8518" y="15399"/>
                  <a:pt x="8517" y="15404"/>
                  <a:pt x="8517" y="15406"/>
                </a:cubicBezTo>
                <a:cubicBezTo>
                  <a:pt x="8519" y="15408"/>
                  <a:pt x="8523" y="15409"/>
                  <a:pt x="8524" y="15410"/>
                </a:cubicBezTo>
                <a:cubicBezTo>
                  <a:pt x="8527" y="15414"/>
                  <a:pt x="8528" y="15436"/>
                  <a:pt x="8531" y="15445"/>
                </a:cubicBezTo>
                <a:lnTo>
                  <a:pt x="8551" y="15462"/>
                </a:lnTo>
                <a:lnTo>
                  <a:pt x="8551" y="15722"/>
                </a:lnTo>
                <a:cubicBezTo>
                  <a:pt x="8556" y="15935"/>
                  <a:pt x="8556" y="16274"/>
                  <a:pt x="8554" y="16816"/>
                </a:cubicBezTo>
                <a:cubicBezTo>
                  <a:pt x="8551" y="17560"/>
                  <a:pt x="8560" y="18188"/>
                  <a:pt x="8573" y="18212"/>
                </a:cubicBezTo>
                <a:cubicBezTo>
                  <a:pt x="8585" y="18235"/>
                  <a:pt x="8682" y="18337"/>
                  <a:pt x="8790" y="18439"/>
                </a:cubicBezTo>
                <a:lnTo>
                  <a:pt x="8987" y="18622"/>
                </a:lnTo>
                <a:lnTo>
                  <a:pt x="8993" y="17054"/>
                </a:lnTo>
                <a:cubicBezTo>
                  <a:pt x="8993" y="17044"/>
                  <a:pt x="8993" y="17047"/>
                  <a:pt x="8993" y="17037"/>
                </a:cubicBezTo>
                <a:cubicBezTo>
                  <a:pt x="8995" y="16715"/>
                  <a:pt x="8999" y="16545"/>
                  <a:pt x="9002" y="16323"/>
                </a:cubicBezTo>
                <a:cubicBezTo>
                  <a:pt x="9003" y="16168"/>
                  <a:pt x="9004" y="15914"/>
                  <a:pt x="9007" y="15819"/>
                </a:cubicBezTo>
                <a:cubicBezTo>
                  <a:pt x="9008" y="15755"/>
                  <a:pt x="9011" y="15686"/>
                  <a:pt x="9013" y="15644"/>
                </a:cubicBezTo>
                <a:cubicBezTo>
                  <a:pt x="9019" y="15508"/>
                  <a:pt x="9024" y="15416"/>
                  <a:pt x="9032" y="15404"/>
                </a:cubicBezTo>
                <a:cubicBezTo>
                  <a:pt x="9055" y="15370"/>
                  <a:pt x="9162" y="15357"/>
                  <a:pt x="9454" y="15357"/>
                </a:cubicBezTo>
                <a:lnTo>
                  <a:pt x="9469" y="15357"/>
                </a:lnTo>
                <a:lnTo>
                  <a:pt x="9486" y="15357"/>
                </a:lnTo>
                <a:lnTo>
                  <a:pt x="9844" y="15340"/>
                </a:lnTo>
                <a:lnTo>
                  <a:pt x="9844" y="15072"/>
                </a:lnTo>
                <a:lnTo>
                  <a:pt x="9844" y="14787"/>
                </a:lnTo>
                <a:close/>
                <a:moveTo>
                  <a:pt x="6567" y="14805"/>
                </a:moveTo>
                <a:cubicBezTo>
                  <a:pt x="6551" y="14805"/>
                  <a:pt x="6235" y="15178"/>
                  <a:pt x="5864" y="15633"/>
                </a:cubicBezTo>
                <a:lnTo>
                  <a:pt x="5526" y="16048"/>
                </a:lnTo>
                <a:cubicBezTo>
                  <a:pt x="5417" y="16187"/>
                  <a:pt x="5210" y="16446"/>
                  <a:pt x="5212" y="16449"/>
                </a:cubicBezTo>
                <a:cubicBezTo>
                  <a:pt x="5215" y="16453"/>
                  <a:pt x="5597" y="16461"/>
                  <a:pt x="6059" y="16467"/>
                </a:cubicBezTo>
                <a:cubicBezTo>
                  <a:pt x="6428" y="16472"/>
                  <a:pt x="6637" y="16477"/>
                  <a:pt x="6759" y="16486"/>
                </a:cubicBezTo>
                <a:cubicBezTo>
                  <a:pt x="6820" y="16490"/>
                  <a:pt x="6859" y="16497"/>
                  <a:pt x="6884" y="16504"/>
                </a:cubicBezTo>
                <a:cubicBezTo>
                  <a:pt x="6884" y="16504"/>
                  <a:pt x="6885" y="16504"/>
                  <a:pt x="6885" y="16504"/>
                </a:cubicBezTo>
                <a:cubicBezTo>
                  <a:pt x="6910" y="16512"/>
                  <a:pt x="6921" y="16523"/>
                  <a:pt x="6927" y="16535"/>
                </a:cubicBezTo>
                <a:cubicBezTo>
                  <a:pt x="6929" y="16539"/>
                  <a:pt x="6927" y="16547"/>
                  <a:pt x="6927" y="16552"/>
                </a:cubicBezTo>
                <a:cubicBezTo>
                  <a:pt x="6927" y="16555"/>
                  <a:pt x="6928" y="16556"/>
                  <a:pt x="6927" y="16560"/>
                </a:cubicBezTo>
                <a:cubicBezTo>
                  <a:pt x="6928" y="16617"/>
                  <a:pt x="6854" y="16739"/>
                  <a:pt x="6596" y="17105"/>
                </a:cubicBezTo>
                <a:cubicBezTo>
                  <a:pt x="5599" y="18521"/>
                  <a:pt x="5133" y="19197"/>
                  <a:pt x="5127" y="19233"/>
                </a:cubicBezTo>
                <a:cubicBezTo>
                  <a:pt x="5124" y="19256"/>
                  <a:pt x="5192" y="19348"/>
                  <a:pt x="5279" y="19438"/>
                </a:cubicBezTo>
                <a:cubicBezTo>
                  <a:pt x="5365" y="19527"/>
                  <a:pt x="5443" y="19600"/>
                  <a:pt x="5454" y="19601"/>
                </a:cubicBezTo>
                <a:cubicBezTo>
                  <a:pt x="5456" y="19601"/>
                  <a:pt x="5465" y="19588"/>
                  <a:pt x="5469" y="19584"/>
                </a:cubicBezTo>
                <a:cubicBezTo>
                  <a:pt x="5488" y="19570"/>
                  <a:pt x="5577" y="19452"/>
                  <a:pt x="5689" y="19293"/>
                </a:cubicBezTo>
                <a:cubicBezTo>
                  <a:pt x="5691" y="19291"/>
                  <a:pt x="5696" y="19285"/>
                  <a:pt x="5698" y="19283"/>
                </a:cubicBezTo>
                <a:cubicBezTo>
                  <a:pt x="5720" y="19252"/>
                  <a:pt x="5746" y="19211"/>
                  <a:pt x="5770" y="19178"/>
                </a:cubicBezTo>
                <a:cubicBezTo>
                  <a:pt x="6462" y="18196"/>
                  <a:pt x="7820" y="16256"/>
                  <a:pt x="7898" y="16137"/>
                </a:cubicBezTo>
                <a:cubicBezTo>
                  <a:pt x="7950" y="16059"/>
                  <a:pt x="8003" y="15991"/>
                  <a:pt x="8018" y="15984"/>
                </a:cubicBezTo>
                <a:cubicBezTo>
                  <a:pt x="8022" y="15982"/>
                  <a:pt x="8023" y="15980"/>
                  <a:pt x="8026" y="15978"/>
                </a:cubicBezTo>
                <a:cubicBezTo>
                  <a:pt x="8032" y="15970"/>
                  <a:pt x="8038" y="15965"/>
                  <a:pt x="8039" y="15957"/>
                </a:cubicBezTo>
                <a:cubicBezTo>
                  <a:pt x="8031" y="15953"/>
                  <a:pt x="8001" y="15948"/>
                  <a:pt x="7974" y="15945"/>
                </a:cubicBezTo>
                <a:cubicBezTo>
                  <a:pt x="7952" y="15943"/>
                  <a:pt x="7927" y="15942"/>
                  <a:pt x="7881" y="15941"/>
                </a:cubicBezTo>
                <a:cubicBezTo>
                  <a:pt x="7767" y="15936"/>
                  <a:pt x="7591" y="15933"/>
                  <a:pt x="7306" y="15937"/>
                </a:cubicBezTo>
                <a:cubicBezTo>
                  <a:pt x="7296" y="15937"/>
                  <a:pt x="7296" y="15937"/>
                  <a:pt x="7286" y="15937"/>
                </a:cubicBezTo>
                <a:cubicBezTo>
                  <a:pt x="7108" y="15939"/>
                  <a:pt x="6969" y="15940"/>
                  <a:pt x="6855" y="15939"/>
                </a:cubicBezTo>
                <a:cubicBezTo>
                  <a:pt x="6488" y="15935"/>
                  <a:pt x="6413" y="15909"/>
                  <a:pt x="6413" y="15831"/>
                </a:cubicBezTo>
                <a:cubicBezTo>
                  <a:pt x="6413" y="15819"/>
                  <a:pt x="6441" y="15773"/>
                  <a:pt x="6485" y="15712"/>
                </a:cubicBezTo>
                <a:cubicBezTo>
                  <a:pt x="6528" y="15652"/>
                  <a:pt x="6587" y="15575"/>
                  <a:pt x="6652" y="15495"/>
                </a:cubicBezTo>
                <a:cubicBezTo>
                  <a:pt x="6654" y="15492"/>
                  <a:pt x="6656" y="15490"/>
                  <a:pt x="6658" y="15487"/>
                </a:cubicBezTo>
                <a:lnTo>
                  <a:pt x="6668" y="15474"/>
                </a:lnTo>
                <a:cubicBezTo>
                  <a:pt x="6791" y="15323"/>
                  <a:pt x="6889" y="15187"/>
                  <a:pt x="6887" y="15169"/>
                </a:cubicBezTo>
                <a:cubicBezTo>
                  <a:pt x="6887" y="15168"/>
                  <a:pt x="6881" y="15160"/>
                  <a:pt x="6880" y="15158"/>
                </a:cubicBezTo>
                <a:lnTo>
                  <a:pt x="6751" y="14995"/>
                </a:lnTo>
                <a:cubicBezTo>
                  <a:pt x="6667" y="14891"/>
                  <a:pt x="6584" y="14805"/>
                  <a:pt x="6567" y="14805"/>
                </a:cubicBezTo>
                <a:close/>
                <a:moveTo>
                  <a:pt x="10857" y="14843"/>
                </a:moveTo>
                <a:cubicBezTo>
                  <a:pt x="10850" y="14844"/>
                  <a:pt x="10713" y="15178"/>
                  <a:pt x="10585" y="15497"/>
                </a:cubicBezTo>
                <a:cubicBezTo>
                  <a:pt x="10469" y="15789"/>
                  <a:pt x="10370" y="16045"/>
                  <a:pt x="10253" y="16325"/>
                </a:cubicBezTo>
                <a:cubicBezTo>
                  <a:pt x="10211" y="16432"/>
                  <a:pt x="10121" y="16654"/>
                  <a:pt x="10110" y="16682"/>
                </a:cubicBezTo>
                <a:cubicBezTo>
                  <a:pt x="10090" y="16732"/>
                  <a:pt x="10073" y="16765"/>
                  <a:pt x="10053" y="16789"/>
                </a:cubicBezTo>
                <a:cubicBezTo>
                  <a:pt x="10049" y="16797"/>
                  <a:pt x="10033" y="16835"/>
                  <a:pt x="10031" y="16837"/>
                </a:cubicBezTo>
                <a:cubicBezTo>
                  <a:pt x="9998" y="16871"/>
                  <a:pt x="9961" y="16863"/>
                  <a:pt x="9846" y="16791"/>
                </a:cubicBezTo>
                <a:cubicBezTo>
                  <a:pt x="9771" y="16744"/>
                  <a:pt x="9707" y="16709"/>
                  <a:pt x="9695" y="16707"/>
                </a:cubicBezTo>
                <a:cubicBezTo>
                  <a:pt x="9691" y="16708"/>
                  <a:pt x="9682" y="16728"/>
                  <a:pt x="9673" y="16744"/>
                </a:cubicBezTo>
                <a:cubicBezTo>
                  <a:pt x="9637" y="16807"/>
                  <a:pt x="9528" y="17095"/>
                  <a:pt x="9515" y="17165"/>
                </a:cubicBezTo>
                <a:cubicBezTo>
                  <a:pt x="9513" y="17173"/>
                  <a:pt x="9508" y="17187"/>
                  <a:pt x="9508" y="17192"/>
                </a:cubicBezTo>
                <a:cubicBezTo>
                  <a:pt x="9510" y="17209"/>
                  <a:pt x="9572" y="17260"/>
                  <a:pt x="9648" y="17307"/>
                </a:cubicBezTo>
                <a:cubicBezTo>
                  <a:pt x="9740" y="17365"/>
                  <a:pt x="9787" y="17416"/>
                  <a:pt x="9787" y="17458"/>
                </a:cubicBezTo>
                <a:cubicBezTo>
                  <a:pt x="9787" y="17471"/>
                  <a:pt x="9774" y="17516"/>
                  <a:pt x="9762" y="17557"/>
                </a:cubicBezTo>
                <a:cubicBezTo>
                  <a:pt x="9740" y="17633"/>
                  <a:pt x="9707" y="17732"/>
                  <a:pt x="9663" y="17846"/>
                </a:cubicBezTo>
                <a:lnTo>
                  <a:pt x="9567" y="18096"/>
                </a:lnTo>
                <a:lnTo>
                  <a:pt x="9540" y="18170"/>
                </a:lnTo>
                <a:lnTo>
                  <a:pt x="9737" y="18181"/>
                </a:lnTo>
                <a:cubicBezTo>
                  <a:pt x="9847" y="18186"/>
                  <a:pt x="9954" y="18182"/>
                  <a:pt x="9974" y="18172"/>
                </a:cubicBezTo>
                <a:cubicBezTo>
                  <a:pt x="9994" y="18163"/>
                  <a:pt x="10054" y="18041"/>
                  <a:pt x="10107" y="17900"/>
                </a:cubicBezTo>
                <a:cubicBezTo>
                  <a:pt x="10160" y="17759"/>
                  <a:pt x="10225" y="17627"/>
                  <a:pt x="10252" y="17609"/>
                </a:cubicBezTo>
                <a:cubicBezTo>
                  <a:pt x="10296" y="17578"/>
                  <a:pt x="10483" y="17651"/>
                  <a:pt x="11503" y="18065"/>
                </a:cubicBezTo>
                <a:cubicBezTo>
                  <a:pt x="11521" y="18072"/>
                  <a:pt x="11518" y="18070"/>
                  <a:pt x="11535" y="18077"/>
                </a:cubicBezTo>
                <a:cubicBezTo>
                  <a:pt x="11949" y="18245"/>
                  <a:pt x="12297" y="18382"/>
                  <a:pt x="12306" y="18379"/>
                </a:cubicBezTo>
                <a:cubicBezTo>
                  <a:pt x="12307" y="18375"/>
                  <a:pt x="12202" y="18114"/>
                  <a:pt x="12119" y="17904"/>
                </a:cubicBezTo>
                <a:cubicBezTo>
                  <a:pt x="12033" y="17687"/>
                  <a:pt x="11924" y="17417"/>
                  <a:pt x="11744" y="16975"/>
                </a:cubicBezTo>
                <a:cubicBezTo>
                  <a:pt x="11676" y="16810"/>
                  <a:pt x="11615" y="16655"/>
                  <a:pt x="11544" y="16480"/>
                </a:cubicBezTo>
                <a:cubicBezTo>
                  <a:pt x="11285" y="15850"/>
                  <a:pt x="11119" y="15457"/>
                  <a:pt x="11015" y="15216"/>
                </a:cubicBezTo>
                <a:cubicBezTo>
                  <a:pt x="10975" y="15123"/>
                  <a:pt x="10860" y="14843"/>
                  <a:pt x="10857" y="14843"/>
                </a:cubicBezTo>
                <a:close/>
                <a:moveTo>
                  <a:pt x="8176" y="15571"/>
                </a:moveTo>
                <a:cubicBezTo>
                  <a:pt x="8099" y="15567"/>
                  <a:pt x="8060" y="15568"/>
                  <a:pt x="8033" y="15573"/>
                </a:cubicBezTo>
                <a:cubicBezTo>
                  <a:pt x="8029" y="15574"/>
                  <a:pt x="8021" y="15573"/>
                  <a:pt x="8018" y="15573"/>
                </a:cubicBezTo>
                <a:cubicBezTo>
                  <a:pt x="7994" y="15581"/>
                  <a:pt x="7989" y="15596"/>
                  <a:pt x="7992" y="15623"/>
                </a:cubicBezTo>
                <a:cubicBezTo>
                  <a:pt x="7999" y="15670"/>
                  <a:pt x="8035" y="15690"/>
                  <a:pt x="8139" y="15703"/>
                </a:cubicBezTo>
                <a:cubicBezTo>
                  <a:pt x="8195" y="15710"/>
                  <a:pt x="8238" y="15718"/>
                  <a:pt x="8267" y="15732"/>
                </a:cubicBezTo>
                <a:cubicBezTo>
                  <a:pt x="8281" y="15739"/>
                  <a:pt x="8293" y="15747"/>
                  <a:pt x="8300" y="15757"/>
                </a:cubicBezTo>
                <a:cubicBezTo>
                  <a:pt x="8306" y="15764"/>
                  <a:pt x="8307" y="15773"/>
                  <a:pt x="8309" y="15782"/>
                </a:cubicBezTo>
                <a:cubicBezTo>
                  <a:pt x="8309" y="15786"/>
                  <a:pt x="8312" y="15788"/>
                  <a:pt x="8312" y="15792"/>
                </a:cubicBezTo>
                <a:cubicBezTo>
                  <a:pt x="8312" y="15793"/>
                  <a:pt x="8312" y="15794"/>
                  <a:pt x="8312" y="15794"/>
                </a:cubicBezTo>
                <a:cubicBezTo>
                  <a:pt x="8312" y="15795"/>
                  <a:pt x="8312" y="15795"/>
                  <a:pt x="8312" y="15796"/>
                </a:cubicBezTo>
                <a:cubicBezTo>
                  <a:pt x="8313" y="15851"/>
                  <a:pt x="8264" y="15937"/>
                  <a:pt x="8164" y="16075"/>
                </a:cubicBezTo>
                <a:cubicBezTo>
                  <a:pt x="8118" y="16138"/>
                  <a:pt x="8077" y="16198"/>
                  <a:pt x="8044" y="16248"/>
                </a:cubicBezTo>
                <a:cubicBezTo>
                  <a:pt x="8043" y="16251"/>
                  <a:pt x="8040" y="16256"/>
                  <a:pt x="8038" y="16259"/>
                </a:cubicBezTo>
                <a:cubicBezTo>
                  <a:pt x="8018" y="16290"/>
                  <a:pt x="8014" y="16302"/>
                  <a:pt x="8004" y="16321"/>
                </a:cubicBezTo>
                <a:cubicBezTo>
                  <a:pt x="7994" y="16341"/>
                  <a:pt x="7986" y="16358"/>
                  <a:pt x="7984" y="16368"/>
                </a:cubicBezTo>
                <a:cubicBezTo>
                  <a:pt x="7985" y="16395"/>
                  <a:pt x="8032" y="16413"/>
                  <a:pt x="8130" y="16426"/>
                </a:cubicBezTo>
                <a:cubicBezTo>
                  <a:pt x="8140" y="16426"/>
                  <a:pt x="8147" y="16426"/>
                  <a:pt x="8157" y="16426"/>
                </a:cubicBezTo>
                <a:cubicBezTo>
                  <a:pt x="8224" y="16426"/>
                  <a:pt x="8275" y="16437"/>
                  <a:pt x="8307" y="16449"/>
                </a:cubicBezTo>
                <a:cubicBezTo>
                  <a:pt x="8320" y="16451"/>
                  <a:pt x="8358" y="16454"/>
                  <a:pt x="8361" y="16455"/>
                </a:cubicBezTo>
                <a:cubicBezTo>
                  <a:pt x="8366" y="16456"/>
                  <a:pt x="8370" y="16409"/>
                  <a:pt x="8373" y="16350"/>
                </a:cubicBezTo>
                <a:cubicBezTo>
                  <a:pt x="8373" y="16330"/>
                  <a:pt x="8373" y="16298"/>
                  <a:pt x="8374" y="16271"/>
                </a:cubicBezTo>
                <a:cubicBezTo>
                  <a:pt x="8376" y="16199"/>
                  <a:pt x="8378" y="16119"/>
                  <a:pt x="8376" y="16021"/>
                </a:cubicBezTo>
                <a:lnTo>
                  <a:pt x="8367" y="15582"/>
                </a:lnTo>
                <a:lnTo>
                  <a:pt x="8176" y="15571"/>
                </a:lnTo>
                <a:close/>
                <a:moveTo>
                  <a:pt x="16198" y="15652"/>
                </a:moveTo>
                <a:cubicBezTo>
                  <a:pt x="16194" y="15658"/>
                  <a:pt x="16191" y="15660"/>
                  <a:pt x="16187" y="15668"/>
                </a:cubicBezTo>
                <a:cubicBezTo>
                  <a:pt x="16178" y="15685"/>
                  <a:pt x="16183" y="15696"/>
                  <a:pt x="16195" y="15699"/>
                </a:cubicBezTo>
                <a:cubicBezTo>
                  <a:pt x="16213" y="15696"/>
                  <a:pt x="16225" y="15685"/>
                  <a:pt x="16227" y="15670"/>
                </a:cubicBezTo>
                <a:cubicBezTo>
                  <a:pt x="16227" y="15670"/>
                  <a:pt x="16229" y="15669"/>
                  <a:pt x="16229" y="15668"/>
                </a:cubicBezTo>
                <a:cubicBezTo>
                  <a:pt x="16228" y="15660"/>
                  <a:pt x="16224" y="15654"/>
                  <a:pt x="16217" y="15652"/>
                </a:cubicBezTo>
                <a:cubicBezTo>
                  <a:pt x="16212" y="15650"/>
                  <a:pt x="16204" y="15651"/>
                  <a:pt x="16198" y="15652"/>
                </a:cubicBezTo>
                <a:close/>
                <a:moveTo>
                  <a:pt x="14834" y="15883"/>
                </a:moveTo>
                <a:cubicBezTo>
                  <a:pt x="14831" y="15881"/>
                  <a:pt x="14824" y="15884"/>
                  <a:pt x="14819" y="15885"/>
                </a:cubicBezTo>
                <a:cubicBezTo>
                  <a:pt x="14801" y="15893"/>
                  <a:pt x="14776" y="15911"/>
                  <a:pt x="14748" y="15939"/>
                </a:cubicBezTo>
                <a:cubicBezTo>
                  <a:pt x="14717" y="15973"/>
                  <a:pt x="14691" y="16011"/>
                  <a:pt x="14686" y="16036"/>
                </a:cubicBezTo>
                <a:cubicBezTo>
                  <a:pt x="14696" y="16058"/>
                  <a:pt x="14734" y="16033"/>
                  <a:pt x="14784" y="15972"/>
                </a:cubicBezTo>
                <a:cubicBezTo>
                  <a:pt x="14793" y="15960"/>
                  <a:pt x="14803" y="15947"/>
                  <a:pt x="14810" y="15937"/>
                </a:cubicBezTo>
                <a:cubicBezTo>
                  <a:pt x="14816" y="15929"/>
                  <a:pt x="14820" y="15921"/>
                  <a:pt x="14824" y="15914"/>
                </a:cubicBezTo>
                <a:cubicBezTo>
                  <a:pt x="14830" y="15904"/>
                  <a:pt x="14831" y="15896"/>
                  <a:pt x="14832" y="15891"/>
                </a:cubicBezTo>
                <a:cubicBezTo>
                  <a:pt x="14833" y="15887"/>
                  <a:pt x="14835" y="15885"/>
                  <a:pt x="14834" y="15883"/>
                </a:cubicBezTo>
                <a:close/>
                <a:moveTo>
                  <a:pt x="17394" y="16952"/>
                </a:moveTo>
                <a:cubicBezTo>
                  <a:pt x="17391" y="16953"/>
                  <a:pt x="17377" y="16971"/>
                  <a:pt x="17371" y="16977"/>
                </a:cubicBezTo>
                <a:lnTo>
                  <a:pt x="17367" y="16983"/>
                </a:lnTo>
                <a:lnTo>
                  <a:pt x="17295" y="17082"/>
                </a:lnTo>
                <a:cubicBezTo>
                  <a:pt x="17234" y="17168"/>
                  <a:pt x="17146" y="17295"/>
                  <a:pt x="17100" y="17363"/>
                </a:cubicBezTo>
                <a:lnTo>
                  <a:pt x="17065" y="17417"/>
                </a:lnTo>
                <a:cubicBezTo>
                  <a:pt x="17041" y="17461"/>
                  <a:pt x="17030" y="17493"/>
                  <a:pt x="17034" y="17510"/>
                </a:cubicBezTo>
                <a:lnTo>
                  <a:pt x="17411" y="17954"/>
                </a:lnTo>
                <a:cubicBezTo>
                  <a:pt x="17482" y="18037"/>
                  <a:pt x="17532" y="18094"/>
                  <a:pt x="17615" y="18193"/>
                </a:cubicBezTo>
                <a:cubicBezTo>
                  <a:pt x="17917" y="18550"/>
                  <a:pt x="18254" y="18942"/>
                  <a:pt x="18372" y="19072"/>
                </a:cubicBezTo>
                <a:cubicBezTo>
                  <a:pt x="18568" y="19291"/>
                  <a:pt x="18667" y="19427"/>
                  <a:pt x="18718" y="19551"/>
                </a:cubicBezTo>
                <a:cubicBezTo>
                  <a:pt x="18722" y="19556"/>
                  <a:pt x="18731" y="19567"/>
                  <a:pt x="18732" y="19568"/>
                </a:cubicBezTo>
                <a:cubicBezTo>
                  <a:pt x="18734" y="19574"/>
                  <a:pt x="18735" y="19585"/>
                  <a:pt x="18737" y="19593"/>
                </a:cubicBezTo>
                <a:cubicBezTo>
                  <a:pt x="18756" y="19651"/>
                  <a:pt x="18765" y="19708"/>
                  <a:pt x="18765" y="19770"/>
                </a:cubicBezTo>
                <a:cubicBezTo>
                  <a:pt x="18765" y="19862"/>
                  <a:pt x="18752" y="19970"/>
                  <a:pt x="18735" y="20010"/>
                </a:cubicBezTo>
                <a:cubicBezTo>
                  <a:pt x="18726" y="20030"/>
                  <a:pt x="18724" y="20045"/>
                  <a:pt x="18718" y="20065"/>
                </a:cubicBezTo>
                <a:cubicBezTo>
                  <a:pt x="18718" y="20068"/>
                  <a:pt x="18717" y="20071"/>
                  <a:pt x="18717" y="20074"/>
                </a:cubicBezTo>
                <a:cubicBezTo>
                  <a:pt x="18710" y="20099"/>
                  <a:pt x="18715" y="20122"/>
                  <a:pt x="18730" y="20148"/>
                </a:cubicBezTo>
                <a:cubicBezTo>
                  <a:pt x="18742" y="20163"/>
                  <a:pt x="18747" y="20171"/>
                  <a:pt x="18775" y="20198"/>
                </a:cubicBezTo>
                <a:cubicBezTo>
                  <a:pt x="18909" y="20322"/>
                  <a:pt x="19202" y="20559"/>
                  <a:pt x="19411" y="20703"/>
                </a:cubicBezTo>
                <a:cubicBezTo>
                  <a:pt x="19540" y="20792"/>
                  <a:pt x="19593" y="20841"/>
                  <a:pt x="19612" y="20899"/>
                </a:cubicBezTo>
                <a:cubicBezTo>
                  <a:pt x="19612" y="20900"/>
                  <a:pt x="19616" y="20903"/>
                  <a:pt x="19617" y="20904"/>
                </a:cubicBezTo>
                <a:cubicBezTo>
                  <a:pt x="19617" y="20906"/>
                  <a:pt x="19616" y="20913"/>
                  <a:pt x="19617" y="20916"/>
                </a:cubicBezTo>
                <a:cubicBezTo>
                  <a:pt x="19624" y="20953"/>
                  <a:pt x="19622" y="20993"/>
                  <a:pt x="19610" y="21054"/>
                </a:cubicBezTo>
                <a:cubicBezTo>
                  <a:pt x="19588" y="21161"/>
                  <a:pt x="19596" y="21269"/>
                  <a:pt x="19625" y="21360"/>
                </a:cubicBezTo>
                <a:cubicBezTo>
                  <a:pt x="19629" y="21370"/>
                  <a:pt x="19632" y="21379"/>
                  <a:pt x="19637" y="21389"/>
                </a:cubicBezTo>
                <a:cubicBezTo>
                  <a:pt x="19645" y="21408"/>
                  <a:pt x="19655" y="21425"/>
                  <a:pt x="19665" y="21442"/>
                </a:cubicBezTo>
                <a:cubicBezTo>
                  <a:pt x="19682" y="21468"/>
                  <a:pt x="19699" y="21494"/>
                  <a:pt x="19721" y="21517"/>
                </a:cubicBezTo>
                <a:cubicBezTo>
                  <a:pt x="19754" y="21550"/>
                  <a:pt x="19791" y="21571"/>
                  <a:pt x="19830" y="21585"/>
                </a:cubicBezTo>
                <a:cubicBezTo>
                  <a:pt x="19841" y="21588"/>
                  <a:pt x="19850" y="21593"/>
                  <a:pt x="19861" y="21595"/>
                </a:cubicBezTo>
                <a:cubicBezTo>
                  <a:pt x="19874" y="21598"/>
                  <a:pt x="19888" y="21598"/>
                  <a:pt x="19901" y="21599"/>
                </a:cubicBezTo>
                <a:cubicBezTo>
                  <a:pt x="19923" y="21600"/>
                  <a:pt x="19945" y="21600"/>
                  <a:pt x="19966" y="21595"/>
                </a:cubicBezTo>
                <a:cubicBezTo>
                  <a:pt x="19967" y="21595"/>
                  <a:pt x="19969" y="21595"/>
                  <a:pt x="19970" y="21595"/>
                </a:cubicBezTo>
                <a:cubicBezTo>
                  <a:pt x="20107" y="21561"/>
                  <a:pt x="20213" y="21414"/>
                  <a:pt x="20214" y="21240"/>
                </a:cubicBezTo>
                <a:cubicBezTo>
                  <a:pt x="20212" y="21211"/>
                  <a:pt x="20209" y="21180"/>
                  <a:pt x="20200" y="21141"/>
                </a:cubicBezTo>
                <a:cubicBezTo>
                  <a:pt x="20200" y="21138"/>
                  <a:pt x="20201" y="21138"/>
                  <a:pt x="20200" y="21135"/>
                </a:cubicBezTo>
                <a:cubicBezTo>
                  <a:pt x="20198" y="21125"/>
                  <a:pt x="20198" y="21118"/>
                  <a:pt x="20195" y="21108"/>
                </a:cubicBezTo>
                <a:cubicBezTo>
                  <a:pt x="20171" y="21030"/>
                  <a:pt x="20174" y="20998"/>
                  <a:pt x="20209" y="20949"/>
                </a:cubicBezTo>
                <a:lnTo>
                  <a:pt x="20209" y="20934"/>
                </a:lnTo>
                <a:lnTo>
                  <a:pt x="20227" y="20928"/>
                </a:lnTo>
                <a:cubicBezTo>
                  <a:pt x="20230" y="20925"/>
                  <a:pt x="20233" y="20923"/>
                  <a:pt x="20236" y="20920"/>
                </a:cubicBezTo>
                <a:cubicBezTo>
                  <a:pt x="20246" y="20911"/>
                  <a:pt x="20253" y="20902"/>
                  <a:pt x="20264" y="20895"/>
                </a:cubicBezTo>
                <a:cubicBezTo>
                  <a:pt x="20280" y="20885"/>
                  <a:pt x="20297" y="20879"/>
                  <a:pt x="20310" y="20879"/>
                </a:cubicBezTo>
                <a:cubicBezTo>
                  <a:pt x="20311" y="20879"/>
                  <a:pt x="20312" y="20879"/>
                  <a:pt x="20313" y="20879"/>
                </a:cubicBezTo>
                <a:cubicBezTo>
                  <a:pt x="20340" y="20877"/>
                  <a:pt x="20363" y="20855"/>
                  <a:pt x="20363" y="20827"/>
                </a:cubicBezTo>
                <a:cubicBezTo>
                  <a:pt x="20363" y="20811"/>
                  <a:pt x="20360" y="20802"/>
                  <a:pt x="20355" y="20794"/>
                </a:cubicBezTo>
                <a:cubicBezTo>
                  <a:pt x="20353" y="20793"/>
                  <a:pt x="20353" y="20789"/>
                  <a:pt x="20350" y="20788"/>
                </a:cubicBezTo>
                <a:cubicBezTo>
                  <a:pt x="20323" y="20775"/>
                  <a:pt x="20277" y="20799"/>
                  <a:pt x="20234" y="20848"/>
                </a:cubicBezTo>
                <a:cubicBezTo>
                  <a:pt x="20234" y="20848"/>
                  <a:pt x="20233" y="20850"/>
                  <a:pt x="20232" y="20850"/>
                </a:cubicBezTo>
                <a:cubicBezTo>
                  <a:pt x="20231" y="20851"/>
                  <a:pt x="20230" y="20851"/>
                  <a:pt x="20229" y="20852"/>
                </a:cubicBezTo>
                <a:lnTo>
                  <a:pt x="20162" y="20930"/>
                </a:lnTo>
                <a:lnTo>
                  <a:pt x="20094" y="20827"/>
                </a:lnTo>
                <a:cubicBezTo>
                  <a:pt x="20072" y="20793"/>
                  <a:pt x="20056" y="20767"/>
                  <a:pt x="20046" y="20745"/>
                </a:cubicBezTo>
                <a:cubicBezTo>
                  <a:pt x="20045" y="20744"/>
                  <a:pt x="20044" y="20744"/>
                  <a:pt x="20044" y="20742"/>
                </a:cubicBezTo>
                <a:cubicBezTo>
                  <a:pt x="20035" y="20722"/>
                  <a:pt x="20032" y="20704"/>
                  <a:pt x="20032" y="20689"/>
                </a:cubicBezTo>
                <a:cubicBezTo>
                  <a:pt x="20032" y="20684"/>
                  <a:pt x="20033" y="20677"/>
                  <a:pt x="20034" y="20672"/>
                </a:cubicBezTo>
                <a:cubicBezTo>
                  <a:pt x="20036" y="20661"/>
                  <a:pt x="20040" y="20648"/>
                  <a:pt x="20047" y="20635"/>
                </a:cubicBezTo>
                <a:cubicBezTo>
                  <a:pt x="20049" y="20632"/>
                  <a:pt x="20052" y="20630"/>
                  <a:pt x="20054" y="20627"/>
                </a:cubicBezTo>
                <a:cubicBezTo>
                  <a:pt x="20059" y="20619"/>
                  <a:pt x="20061" y="20611"/>
                  <a:pt x="20067" y="20602"/>
                </a:cubicBezTo>
                <a:cubicBezTo>
                  <a:pt x="20095" y="20564"/>
                  <a:pt x="20094" y="20556"/>
                  <a:pt x="20074" y="20553"/>
                </a:cubicBezTo>
                <a:cubicBezTo>
                  <a:pt x="20074" y="20553"/>
                  <a:pt x="20073" y="20552"/>
                  <a:pt x="20072" y="20553"/>
                </a:cubicBezTo>
                <a:cubicBezTo>
                  <a:pt x="20070" y="20554"/>
                  <a:pt x="20068" y="20554"/>
                  <a:pt x="20066" y="20555"/>
                </a:cubicBezTo>
                <a:cubicBezTo>
                  <a:pt x="20021" y="20572"/>
                  <a:pt x="20002" y="20558"/>
                  <a:pt x="19951" y="20480"/>
                </a:cubicBezTo>
                <a:cubicBezTo>
                  <a:pt x="19949" y="20477"/>
                  <a:pt x="19948" y="20475"/>
                  <a:pt x="19946" y="20472"/>
                </a:cubicBezTo>
                <a:cubicBezTo>
                  <a:pt x="19933" y="20454"/>
                  <a:pt x="19924" y="20435"/>
                  <a:pt x="19914" y="20414"/>
                </a:cubicBezTo>
                <a:cubicBezTo>
                  <a:pt x="19909" y="20404"/>
                  <a:pt x="19905" y="20397"/>
                  <a:pt x="19901" y="20387"/>
                </a:cubicBezTo>
                <a:cubicBezTo>
                  <a:pt x="19900" y="20385"/>
                  <a:pt x="19900" y="20382"/>
                  <a:pt x="19899" y="20379"/>
                </a:cubicBezTo>
                <a:cubicBezTo>
                  <a:pt x="19893" y="20364"/>
                  <a:pt x="19886" y="20347"/>
                  <a:pt x="19886" y="20340"/>
                </a:cubicBezTo>
                <a:cubicBezTo>
                  <a:pt x="19886" y="20312"/>
                  <a:pt x="19904" y="20283"/>
                  <a:pt x="19931" y="20259"/>
                </a:cubicBezTo>
                <a:cubicBezTo>
                  <a:pt x="19931" y="20259"/>
                  <a:pt x="19933" y="20260"/>
                  <a:pt x="19933" y="20259"/>
                </a:cubicBezTo>
                <a:cubicBezTo>
                  <a:pt x="19951" y="20243"/>
                  <a:pt x="19974" y="20228"/>
                  <a:pt x="19997" y="20218"/>
                </a:cubicBezTo>
                <a:cubicBezTo>
                  <a:pt x="20037" y="20201"/>
                  <a:pt x="20065" y="20178"/>
                  <a:pt x="20074" y="20160"/>
                </a:cubicBezTo>
                <a:cubicBezTo>
                  <a:pt x="20077" y="20148"/>
                  <a:pt x="20075" y="20138"/>
                  <a:pt x="20069" y="20131"/>
                </a:cubicBezTo>
                <a:cubicBezTo>
                  <a:pt x="20068" y="20131"/>
                  <a:pt x="20068" y="20130"/>
                  <a:pt x="20067" y="20129"/>
                </a:cubicBezTo>
                <a:cubicBezTo>
                  <a:pt x="20061" y="20125"/>
                  <a:pt x="20051" y="20123"/>
                  <a:pt x="20041" y="20123"/>
                </a:cubicBezTo>
                <a:cubicBezTo>
                  <a:pt x="20038" y="20123"/>
                  <a:pt x="20035" y="20121"/>
                  <a:pt x="20032" y="20121"/>
                </a:cubicBezTo>
                <a:cubicBezTo>
                  <a:pt x="20003" y="20125"/>
                  <a:pt x="19965" y="20147"/>
                  <a:pt x="19935" y="20181"/>
                </a:cubicBezTo>
                <a:cubicBezTo>
                  <a:pt x="19934" y="20182"/>
                  <a:pt x="19932" y="20180"/>
                  <a:pt x="19931" y="20181"/>
                </a:cubicBezTo>
                <a:cubicBezTo>
                  <a:pt x="19916" y="20200"/>
                  <a:pt x="19902" y="20211"/>
                  <a:pt x="19887" y="20214"/>
                </a:cubicBezTo>
                <a:cubicBezTo>
                  <a:pt x="19887" y="20214"/>
                  <a:pt x="19886" y="20216"/>
                  <a:pt x="19886" y="20216"/>
                </a:cubicBezTo>
                <a:lnTo>
                  <a:pt x="19872" y="20228"/>
                </a:lnTo>
                <a:lnTo>
                  <a:pt x="19864" y="20216"/>
                </a:lnTo>
                <a:cubicBezTo>
                  <a:pt x="19836" y="20206"/>
                  <a:pt x="19808" y="20167"/>
                  <a:pt x="19775" y="20098"/>
                </a:cubicBezTo>
                <a:cubicBezTo>
                  <a:pt x="19708" y="19961"/>
                  <a:pt x="19727" y="19891"/>
                  <a:pt x="19837" y="19871"/>
                </a:cubicBezTo>
                <a:cubicBezTo>
                  <a:pt x="19870" y="19865"/>
                  <a:pt x="19902" y="19834"/>
                  <a:pt x="19908" y="19801"/>
                </a:cubicBezTo>
                <a:cubicBezTo>
                  <a:pt x="19912" y="19775"/>
                  <a:pt x="19905" y="19760"/>
                  <a:pt x="19896" y="19752"/>
                </a:cubicBezTo>
                <a:cubicBezTo>
                  <a:pt x="19874" y="19750"/>
                  <a:pt x="19848" y="19762"/>
                  <a:pt x="19820" y="19783"/>
                </a:cubicBezTo>
                <a:cubicBezTo>
                  <a:pt x="19811" y="19793"/>
                  <a:pt x="19803" y="19801"/>
                  <a:pt x="19795" y="19816"/>
                </a:cubicBezTo>
                <a:cubicBezTo>
                  <a:pt x="19767" y="19868"/>
                  <a:pt x="19734" y="19879"/>
                  <a:pt x="19701" y="19859"/>
                </a:cubicBezTo>
                <a:cubicBezTo>
                  <a:pt x="19673" y="19852"/>
                  <a:pt x="19649" y="19814"/>
                  <a:pt x="19617" y="19737"/>
                </a:cubicBezTo>
                <a:cubicBezTo>
                  <a:pt x="19603" y="19706"/>
                  <a:pt x="19596" y="19681"/>
                  <a:pt x="19593" y="19659"/>
                </a:cubicBezTo>
                <a:cubicBezTo>
                  <a:pt x="19585" y="19622"/>
                  <a:pt x="19585" y="19591"/>
                  <a:pt x="19600" y="19562"/>
                </a:cubicBezTo>
                <a:cubicBezTo>
                  <a:pt x="19624" y="19513"/>
                  <a:pt x="19622" y="19504"/>
                  <a:pt x="19591" y="19518"/>
                </a:cubicBezTo>
                <a:cubicBezTo>
                  <a:pt x="19587" y="19520"/>
                  <a:pt x="19581" y="19513"/>
                  <a:pt x="19576" y="19512"/>
                </a:cubicBezTo>
                <a:lnTo>
                  <a:pt x="19573" y="19516"/>
                </a:lnTo>
                <a:lnTo>
                  <a:pt x="19569" y="19510"/>
                </a:lnTo>
                <a:cubicBezTo>
                  <a:pt x="19554" y="19502"/>
                  <a:pt x="19536" y="19487"/>
                  <a:pt x="19517" y="19463"/>
                </a:cubicBezTo>
                <a:cubicBezTo>
                  <a:pt x="19513" y="19458"/>
                  <a:pt x="19509" y="19454"/>
                  <a:pt x="19506" y="19448"/>
                </a:cubicBezTo>
                <a:cubicBezTo>
                  <a:pt x="19468" y="19396"/>
                  <a:pt x="19435" y="19329"/>
                  <a:pt x="19435" y="19285"/>
                </a:cubicBezTo>
                <a:cubicBezTo>
                  <a:pt x="19435" y="19262"/>
                  <a:pt x="19448" y="19229"/>
                  <a:pt x="19463" y="19205"/>
                </a:cubicBezTo>
                <a:cubicBezTo>
                  <a:pt x="19468" y="19198"/>
                  <a:pt x="19467" y="19197"/>
                  <a:pt x="19470" y="19192"/>
                </a:cubicBezTo>
                <a:cubicBezTo>
                  <a:pt x="19472" y="19190"/>
                  <a:pt x="19470" y="19190"/>
                  <a:pt x="19472" y="19188"/>
                </a:cubicBezTo>
                <a:cubicBezTo>
                  <a:pt x="19485" y="19166"/>
                  <a:pt x="19485" y="19159"/>
                  <a:pt x="19458" y="19172"/>
                </a:cubicBezTo>
                <a:cubicBezTo>
                  <a:pt x="19434" y="19183"/>
                  <a:pt x="19405" y="19162"/>
                  <a:pt x="19376" y="19124"/>
                </a:cubicBezTo>
                <a:cubicBezTo>
                  <a:pt x="19339" y="19084"/>
                  <a:pt x="19302" y="19027"/>
                  <a:pt x="19287" y="18971"/>
                </a:cubicBezTo>
                <a:cubicBezTo>
                  <a:pt x="19280" y="18947"/>
                  <a:pt x="19228" y="18936"/>
                  <a:pt x="19152" y="18942"/>
                </a:cubicBezTo>
                <a:lnTo>
                  <a:pt x="19112" y="18944"/>
                </a:lnTo>
                <a:lnTo>
                  <a:pt x="19028" y="18953"/>
                </a:lnTo>
                <a:lnTo>
                  <a:pt x="18491" y="18282"/>
                </a:lnTo>
                <a:lnTo>
                  <a:pt x="18219" y="17939"/>
                </a:lnTo>
                <a:lnTo>
                  <a:pt x="18217" y="17939"/>
                </a:lnTo>
                <a:lnTo>
                  <a:pt x="17712" y="17309"/>
                </a:lnTo>
                <a:cubicBezTo>
                  <a:pt x="17538" y="17103"/>
                  <a:pt x="17404" y="16949"/>
                  <a:pt x="17394" y="16952"/>
                </a:cubicBezTo>
                <a:close/>
                <a:moveTo>
                  <a:pt x="1891" y="19085"/>
                </a:moveTo>
                <a:cubicBezTo>
                  <a:pt x="1873" y="19085"/>
                  <a:pt x="1865" y="19088"/>
                  <a:pt x="1862" y="19091"/>
                </a:cubicBezTo>
                <a:cubicBezTo>
                  <a:pt x="1864" y="19095"/>
                  <a:pt x="1866" y="19098"/>
                  <a:pt x="1869" y="19101"/>
                </a:cubicBezTo>
                <a:cubicBezTo>
                  <a:pt x="1873" y="19106"/>
                  <a:pt x="1875" y="19110"/>
                  <a:pt x="1884" y="19118"/>
                </a:cubicBezTo>
                <a:cubicBezTo>
                  <a:pt x="1885" y="19119"/>
                  <a:pt x="1883" y="19119"/>
                  <a:pt x="1884" y="19120"/>
                </a:cubicBezTo>
                <a:cubicBezTo>
                  <a:pt x="1886" y="19121"/>
                  <a:pt x="1888" y="19119"/>
                  <a:pt x="1889" y="19120"/>
                </a:cubicBezTo>
                <a:cubicBezTo>
                  <a:pt x="1942" y="19160"/>
                  <a:pt x="1976" y="19162"/>
                  <a:pt x="1955" y="19120"/>
                </a:cubicBezTo>
                <a:cubicBezTo>
                  <a:pt x="1952" y="19115"/>
                  <a:pt x="1945" y="19110"/>
                  <a:pt x="1940" y="19105"/>
                </a:cubicBezTo>
                <a:cubicBezTo>
                  <a:pt x="1930" y="19099"/>
                  <a:pt x="1923" y="19096"/>
                  <a:pt x="1914" y="19091"/>
                </a:cubicBezTo>
                <a:cubicBezTo>
                  <a:pt x="1906" y="19088"/>
                  <a:pt x="1899" y="19085"/>
                  <a:pt x="1891" y="19085"/>
                </a:cubicBezTo>
                <a:close/>
                <a:moveTo>
                  <a:pt x="19751" y="19434"/>
                </a:moveTo>
                <a:cubicBezTo>
                  <a:pt x="19735" y="19436"/>
                  <a:pt x="19708" y="19448"/>
                  <a:pt x="19687" y="19465"/>
                </a:cubicBezTo>
                <a:cubicBezTo>
                  <a:pt x="19664" y="19483"/>
                  <a:pt x="19658" y="19498"/>
                  <a:pt x="19674" y="19498"/>
                </a:cubicBezTo>
                <a:cubicBezTo>
                  <a:pt x="19684" y="19498"/>
                  <a:pt x="19704" y="19485"/>
                  <a:pt x="19721" y="19475"/>
                </a:cubicBezTo>
                <a:cubicBezTo>
                  <a:pt x="19742" y="19456"/>
                  <a:pt x="19755" y="19440"/>
                  <a:pt x="19751" y="19434"/>
                </a:cubicBezTo>
                <a:close/>
              </a:path>
            </a:pathLst>
          </a:custGeom>
          <a:ln w="12700">
            <a:miter lim="400000"/>
          </a:ln>
        </p:spPr>
      </p:pic>
      <p:sp>
        <p:nvSpPr>
          <p:cNvPr id="155" name="Paper form"/>
          <p:cNvSpPr txBox="1"/>
          <p:nvPr/>
        </p:nvSpPr>
        <p:spPr>
          <a:xfrm rot="21000000">
            <a:off x="347513" y="5842000"/>
            <a:ext cx="5601793" cy="154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85000" lnSpcReduction="10000"/>
          </a:bodyPr>
          <a:lstStyle>
            <a:lvl1pPr>
              <a:defRPr sz="9500">
                <a:solidFill>
                  <a:schemeClr val="accent5"/>
                </a:solidFill>
                <a:effectLst>
                  <a:outerShdw blurRad="12700" dist="63500" dir="18900000" rotWithShape="0">
                    <a:srgbClr val="000000"/>
                  </a:outerShdw>
                </a:effectLst>
              </a:defRPr>
            </a:lvl1pPr>
          </a:lstStyle>
          <a:p>
            <a:r>
              <a:t>Paper form</a:t>
            </a:r>
          </a:p>
        </p:txBody>
      </p:sp>
      <p:sp>
        <p:nvSpPr>
          <p:cNvPr id="156" name="Online form"/>
          <p:cNvSpPr txBox="1"/>
          <p:nvPr/>
        </p:nvSpPr>
        <p:spPr>
          <a:xfrm rot="540000">
            <a:off x="7040413" y="6184900"/>
            <a:ext cx="5601793" cy="154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85000" lnSpcReduction="10000"/>
          </a:bodyPr>
          <a:lstStyle>
            <a:lvl1pPr defTabSz="560831">
              <a:defRPr sz="9120">
                <a:solidFill>
                  <a:schemeClr val="accent1"/>
                </a:solidFill>
                <a:effectLst>
                  <a:outerShdw blurRad="12192" dist="60959" dir="18900000" rotWithShape="0">
                    <a:srgbClr val="000000"/>
                  </a:outerShdw>
                </a:effectLst>
              </a:defRPr>
            </a:lvl1pPr>
          </a:lstStyle>
          <a:p>
            <a:r>
              <a:t>Online form</a:t>
            </a:r>
          </a:p>
        </p:txBody>
      </p:sp>
      <p:sp>
        <p:nvSpPr>
          <p:cNvPr id="157" name="Songs"/>
          <p:cNvSpPr txBox="1"/>
          <p:nvPr/>
        </p:nvSpPr>
        <p:spPr>
          <a:xfrm rot="300000">
            <a:off x="1850837" y="7278124"/>
            <a:ext cx="4334458" cy="154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a:defRPr sz="9500">
                <a:solidFill>
                  <a:schemeClr val="accent2"/>
                </a:solidFill>
                <a:effectLst>
                  <a:outerShdw blurRad="12700" dist="63500" dir="18900000" rotWithShape="0">
                    <a:srgbClr val="000000"/>
                  </a:outerShdw>
                </a:effectLst>
              </a:defRPr>
            </a:lvl1pPr>
          </a:lstStyle>
          <a:p>
            <a:r>
              <a:t>Songs</a:t>
            </a:r>
          </a:p>
        </p:txBody>
      </p:sp>
      <p:sp>
        <p:nvSpPr>
          <p:cNvPr id="158" name="Games"/>
          <p:cNvSpPr txBox="1"/>
          <p:nvPr/>
        </p:nvSpPr>
        <p:spPr>
          <a:xfrm rot="21000000">
            <a:off x="6270437" y="7697224"/>
            <a:ext cx="4334458" cy="154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a:defRPr sz="9500">
                <a:solidFill>
                  <a:schemeClr val="accent4"/>
                </a:solidFill>
                <a:effectLst>
                  <a:outerShdw blurRad="12700" dist="63500" dir="18900000" rotWithShape="0">
                    <a:srgbClr val="000000"/>
                  </a:outerShdw>
                </a:effectLst>
              </a:defRPr>
            </a:lvl1pPr>
          </a:lstStyle>
          <a:p>
            <a:r>
              <a:t>Games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P spid="155" grpId="0" animBg="1" advAuto="0"/>
      <p:bldP spid="156" grpId="0" animBg="1" advAuto="0"/>
      <p:bldP spid="157" grpId="0" animBg="1" advAuto="0"/>
      <p:bldP spid="158"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Times Tables Rock Stars in 3 minutes.mp4" descr="Times Tables Rock Stars in 3 minutes.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30200" y="427136"/>
            <a:ext cx="12344400" cy="87342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33" fill="hold"/>
                                        <p:tgtEl>
                                          <p:spTgt spid="1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0"/>
                </p:tgtEl>
              </p:cMediaNode>
            </p:video>
            <p:seq concurrent="1" prevAc="none" nextAc="seek">
              <p:cTn id="8" restart="whenNotActive" fill="hold" evtFilter="cancelBubble" nodeType="interactiveSeq">
                <p:stCondLst>
                  <p:cond evt="onClick" delay="0">
                    <p:tgtEl>
                      <p:spTgt spid="16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0"/>
                                        </p:tgtEl>
                                      </p:cBhvr>
                                    </p:cmd>
                                  </p:childTnLst>
                                </p:cTn>
                              </p:par>
                            </p:childTnLst>
                          </p:cTn>
                        </p:par>
                      </p:childTnLst>
                    </p:cTn>
                  </p:par>
                </p:childTnLst>
              </p:cTn>
              <p:nextCondLst>
                <p:cond evt="onClick" delay="0">
                  <p:tgtEl>
                    <p:spTgt spid="16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What can you do?"/>
          <p:cNvSpPr txBox="1">
            <a:spLocks noGrp="1"/>
          </p:cNvSpPr>
          <p:nvPr>
            <p:ph type="title" idx="4294967295"/>
          </p:nvPr>
        </p:nvSpPr>
        <p:spPr>
          <a:xfrm>
            <a:off x="1147613" y="246605"/>
            <a:ext cx="10709574" cy="1546077"/>
          </a:xfrm>
          <a:prstGeom prst="rect">
            <a:avLst/>
          </a:prstGeom>
        </p:spPr>
        <p:txBody>
          <a:bodyPr>
            <a:normAutofit fontScale="90000"/>
          </a:bodyPr>
          <a:lstStyle>
            <a:lvl1pPr>
              <a:defRPr sz="9500">
                <a:effectLst>
                  <a:outerShdw blurRad="12700" dist="63500" dir="18900000" rotWithShape="0">
                    <a:srgbClr val="000000"/>
                  </a:outerShdw>
                </a:effectLst>
              </a:defRPr>
            </a:lvl1pPr>
          </a:lstStyle>
          <a:p>
            <a:r>
              <a:rPr dirty="0"/>
              <a:t>What can you do?</a:t>
            </a:r>
          </a:p>
        </p:txBody>
      </p:sp>
      <p:grpSp>
        <p:nvGrpSpPr>
          <p:cNvPr id="165" name="There are many different ways to say the tables and they’re all correct – but it helps if you’re consistent and if you adopt the language your child already uses in school.…"/>
          <p:cNvGrpSpPr/>
          <p:nvPr/>
        </p:nvGrpSpPr>
        <p:grpSpPr>
          <a:xfrm>
            <a:off x="385613" y="2985663"/>
            <a:ext cx="12193668" cy="6269741"/>
            <a:chOff x="-1097948" y="-1606233"/>
            <a:chExt cx="12701665" cy="6269740"/>
          </a:xfrm>
        </p:grpSpPr>
        <p:sp>
          <p:nvSpPr>
            <p:cNvPr id="164" name="There are many different ways to say the tables and they’re all correct – but it helps if you’re consistent and if you adopt the language your child already uses in school.…"/>
            <p:cNvSpPr txBox="1"/>
            <p:nvPr/>
          </p:nvSpPr>
          <p:spPr>
            <a:xfrm>
              <a:off x="-1097947" y="-1533060"/>
              <a:ext cx="12701664" cy="6196567"/>
            </a:xfrm>
            <a:prstGeom prst="rect">
              <a:avLst/>
            </a:prstGeom>
            <a:solidFill>
              <a:schemeClr val="accent1">
                <a:hueOff val="-313507"/>
                <a:satOff val="34334"/>
                <a:lumOff val="-8266"/>
                <a:alpha val="62000"/>
              </a:schemeClr>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3600">
                  <a:solidFill>
                    <a:srgbClr val="FFFFFF"/>
                  </a:solidFill>
                  <a:effectLst>
                    <a:outerShdw blurRad="12700" dist="38100" dir="18900000" rotWithShape="0">
                      <a:srgbClr val="000000"/>
                    </a:outerShdw>
                  </a:effectLst>
                </a:defRPr>
              </a:pPr>
              <a:r>
                <a:rPr dirty="0"/>
                <a:t>There are many different ways to say the tables and they’re all correct – </a:t>
              </a:r>
              <a:endParaRPr lang="en-GB" dirty="0"/>
            </a:p>
            <a:p>
              <a:pPr>
                <a:defRPr sz="3600">
                  <a:solidFill>
                    <a:srgbClr val="FFFFFF"/>
                  </a:solidFill>
                  <a:effectLst>
                    <a:outerShdw blurRad="12700" dist="38100" dir="18900000" rotWithShape="0">
                      <a:srgbClr val="000000"/>
                    </a:outerShdw>
                  </a:effectLst>
                </a:defRPr>
              </a:pPr>
              <a:r>
                <a:rPr dirty="0"/>
                <a:t>but it helps if you’re consistent and if you adopt the language your child already uses in school. </a:t>
              </a:r>
            </a:p>
            <a:p>
              <a:pPr>
                <a:defRPr sz="3600">
                  <a:solidFill>
                    <a:srgbClr val="FFFFFF"/>
                  </a:solidFill>
                  <a:effectLst>
                    <a:outerShdw blurRad="12700" dist="38100" dir="18900000" rotWithShape="0">
                      <a:srgbClr val="000000"/>
                    </a:outerShdw>
                  </a:effectLst>
                </a:defRPr>
              </a:pPr>
              <a:r>
                <a:rPr dirty="0"/>
                <a:t>For example we have; </a:t>
              </a:r>
              <a:endParaRPr dirty="0">
                <a:solidFill>
                  <a:srgbClr val="000000"/>
                </a:solidFill>
                <a:latin typeface="Times Roman"/>
                <a:ea typeface="Times Roman"/>
                <a:cs typeface="Times Roman"/>
                <a:sym typeface="Times Roman"/>
              </a:endParaRPr>
            </a:p>
            <a:p>
              <a:pPr marL="496956" indent="-496956" algn="l">
                <a:buSzPct val="75000"/>
                <a:buChar char="•"/>
                <a:defRPr sz="3600">
                  <a:solidFill>
                    <a:srgbClr val="FFFFFF"/>
                  </a:solidFill>
                  <a:effectLst>
                    <a:outerShdw blurRad="12700" dist="38100" dir="18900000" rotWithShape="0">
                      <a:srgbClr val="000000"/>
                    </a:outerShdw>
                  </a:effectLst>
                </a:defRPr>
              </a:pPr>
              <a:r>
                <a:rPr dirty="0"/>
                <a:t>Three times eight is…</a:t>
              </a:r>
            </a:p>
            <a:p>
              <a:pPr marL="496956" indent="-496956" algn="l">
                <a:buSzPct val="75000"/>
                <a:buChar char="•"/>
                <a:defRPr sz="3600">
                  <a:solidFill>
                    <a:srgbClr val="FFFFFF"/>
                  </a:solidFill>
                  <a:effectLst>
                    <a:outerShdw blurRad="12700" dist="38100" dir="18900000" rotWithShape="0">
                      <a:srgbClr val="000000"/>
                    </a:outerShdw>
                  </a:effectLst>
                </a:defRPr>
              </a:pPr>
              <a:r>
                <a:rPr dirty="0"/>
                <a:t>Three multiplied by eight...</a:t>
              </a:r>
              <a:endParaRPr dirty="0">
                <a:solidFill>
                  <a:srgbClr val="5FCBEF"/>
                </a:solidFill>
                <a:latin typeface="Wingdings 3"/>
                <a:ea typeface="Wingdings 3"/>
                <a:cs typeface="Wingdings 3"/>
                <a:sym typeface="Wingdings 3"/>
              </a:endParaRPr>
            </a:p>
            <a:p>
              <a:pPr marL="496956" indent="-496956" algn="l">
                <a:buSzPct val="75000"/>
                <a:buChar char="•"/>
                <a:defRPr sz="3600">
                  <a:solidFill>
                    <a:srgbClr val="FFFFFF"/>
                  </a:solidFill>
                  <a:effectLst>
                    <a:outerShdw blurRad="12700" dist="38100" dir="18900000" rotWithShape="0">
                      <a:srgbClr val="000000"/>
                    </a:outerShdw>
                  </a:effectLst>
                </a:defRPr>
              </a:pPr>
              <a:r>
                <a:rPr dirty="0"/>
                <a:t>Three eights are…</a:t>
              </a:r>
            </a:p>
            <a:p>
              <a:pPr marL="496956" indent="-496956" algn="l">
                <a:buSzPct val="75000"/>
                <a:buChar char="•"/>
                <a:defRPr sz="3600">
                  <a:solidFill>
                    <a:srgbClr val="FFFFFF"/>
                  </a:solidFill>
                  <a:effectLst>
                    <a:outerShdw blurRad="12700" dist="38100" dir="18900000" rotWithShape="0">
                      <a:srgbClr val="000000"/>
                    </a:outerShdw>
                  </a:effectLst>
                </a:defRPr>
              </a:pPr>
              <a:r>
                <a:rPr dirty="0"/>
                <a:t>Three lots of eight…</a:t>
              </a:r>
            </a:p>
            <a:p>
              <a:pPr marL="496956" indent="-496956" algn="l">
                <a:buSzPct val="75000"/>
                <a:buChar char="•"/>
                <a:defRPr sz="3600">
                  <a:solidFill>
                    <a:srgbClr val="FFFFFF"/>
                  </a:solidFill>
                  <a:effectLst>
                    <a:outerShdw blurRad="12700" dist="38100" dir="18900000" rotWithShape="0">
                      <a:srgbClr val="000000"/>
                    </a:outerShdw>
                  </a:effectLst>
                </a:defRPr>
              </a:pPr>
              <a:r>
                <a:rPr dirty="0"/>
                <a:t>Three groups of eight are…</a:t>
              </a:r>
            </a:p>
            <a:p>
              <a:pPr marL="496956" indent="-496956" algn="l">
                <a:buSzPct val="75000"/>
                <a:buChar char="•"/>
                <a:defRPr sz="3600">
                  <a:solidFill>
                    <a:srgbClr val="FFFFFF"/>
                  </a:solidFill>
                  <a:effectLst>
                    <a:outerShdw blurRad="12700" dist="38100" dir="18900000" rotWithShape="0">
                      <a:srgbClr val="000000"/>
                    </a:outerShdw>
                  </a:effectLst>
                </a:defRPr>
              </a:pPr>
              <a:r>
                <a:rPr dirty="0"/>
                <a:t>The product of 8 and 3 is…</a:t>
              </a:r>
            </a:p>
          </p:txBody>
        </p:sp>
        <p:pic>
          <p:nvPicPr>
            <p:cNvPr id="163" name="There are many different ways to say the tables and they’re all correct – but it helps if you’re consistent and if you adopt the language your child already uses in school.… There are many different ways to say the tables and they’re all correct – but it" descr="There are many different ways to say the tables and they’re all correct – but it helps if you’re consistent and if you adopt the language your child already uses in school.… There are many different ways to say the tables and they’re all correct – but it helps if you’re consistent and if you adopt the language your child already uses in school. For example we have; Three times eight is…Three multiplied by eight...Three eights are…Three lots of eight…Three groups of eight are…The product of 8 and 3 is…"/>
            <p:cNvPicPr>
              <a:picLocks/>
            </p:cNvPicPr>
            <p:nvPr/>
          </p:nvPicPr>
          <p:blipFill>
            <a:blip r:embed="rId2"/>
            <a:stretch>
              <a:fillRect/>
            </a:stretch>
          </p:blipFill>
          <p:spPr>
            <a:xfrm>
              <a:off x="-1097948" y="-1606233"/>
              <a:ext cx="12701665" cy="6269740"/>
            </a:xfrm>
            <a:prstGeom prst="rect">
              <a:avLst/>
            </a:prstGeom>
            <a:effectLst/>
          </p:spPr>
        </p:pic>
      </p:grpSp>
      <p:sp>
        <p:nvSpPr>
          <p:cNvPr id="166" name="Language"/>
          <p:cNvSpPr txBox="1"/>
          <p:nvPr/>
        </p:nvSpPr>
        <p:spPr>
          <a:xfrm>
            <a:off x="1147613" y="1512759"/>
            <a:ext cx="10709574" cy="154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a:defRPr sz="9500">
                <a:solidFill>
                  <a:srgbClr val="45A7DE"/>
                </a:solidFill>
                <a:effectLst>
                  <a:outerShdw blurRad="12700" dist="63500" dir="18900000" rotWithShape="0">
                    <a:srgbClr val="000000"/>
                  </a:outerShdw>
                </a:effectLst>
              </a:defRPr>
            </a:lvl1pPr>
          </a:lstStyle>
          <a:p>
            <a:r>
              <a:rPr dirty="0"/>
              <a:t>Language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advAuto="0"/>
    </p:bldLst>
  </p:timing>
</p:sld>
</file>

<file path=ppt/theme/theme1.xml><?xml version="1.0" encoding="utf-8"?>
<a:theme xmlns:a="http://schemas.openxmlformats.org/drawingml/2006/main" name="GraphPaper">
  <a:themeElements>
    <a:clrScheme name="GraphPaper">
      <a:dk1>
        <a:srgbClr val="008585"/>
      </a:dk1>
      <a:lt1>
        <a:srgbClr val="858585"/>
      </a:lt1>
      <a:dk2>
        <a:srgbClr val="5A554C"/>
      </a:dk2>
      <a:lt2>
        <a:srgbClr val="D8D7D7"/>
      </a:lt2>
      <a:accent1>
        <a:srgbClr val="3E93D7"/>
      </a:accent1>
      <a:accent2>
        <a:srgbClr val="67AB3C"/>
      </a:accent2>
      <a:accent3>
        <a:srgbClr val="D5A530"/>
      </a:accent3>
      <a:accent4>
        <a:srgbClr val="E17B2E"/>
      </a:accent4>
      <a:accent5>
        <a:srgbClr val="CC487C"/>
      </a:accent5>
      <a:accent6>
        <a:srgbClr val="4D45AC"/>
      </a:accent6>
      <a:hlink>
        <a:srgbClr val="0000FF"/>
      </a:hlink>
      <a:folHlink>
        <a:srgbClr val="FF00FF"/>
      </a:folHlink>
    </a:clrScheme>
    <a:fontScheme name="GraphPaper">
      <a:majorFont>
        <a:latin typeface="Marker Felt"/>
        <a:ea typeface="Marker Felt"/>
        <a:cs typeface="Marker Felt"/>
      </a:majorFont>
      <a:minorFont>
        <a:latin typeface="Marker Felt"/>
        <a:ea typeface="Marker Felt"/>
        <a:cs typeface="Marker Felt"/>
      </a:minorFont>
    </a:fontScheme>
    <a:fmtScheme name="Graph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313507"/>
            <a:satOff val="34334"/>
            <a:lumOff val="-8266"/>
            <a:alpha val="62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5B1D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phPaper">
  <a:themeElements>
    <a:clrScheme name="GraphPaper">
      <a:dk1>
        <a:srgbClr val="000000"/>
      </a:dk1>
      <a:lt1>
        <a:srgbClr val="FFFFFF"/>
      </a:lt1>
      <a:dk2>
        <a:srgbClr val="5A554C"/>
      </a:dk2>
      <a:lt2>
        <a:srgbClr val="D8D7D7"/>
      </a:lt2>
      <a:accent1>
        <a:srgbClr val="3E93D7"/>
      </a:accent1>
      <a:accent2>
        <a:srgbClr val="67AB3C"/>
      </a:accent2>
      <a:accent3>
        <a:srgbClr val="D5A530"/>
      </a:accent3>
      <a:accent4>
        <a:srgbClr val="E17B2E"/>
      </a:accent4>
      <a:accent5>
        <a:srgbClr val="CC487C"/>
      </a:accent5>
      <a:accent6>
        <a:srgbClr val="4D45AC"/>
      </a:accent6>
      <a:hlink>
        <a:srgbClr val="0000FF"/>
      </a:hlink>
      <a:folHlink>
        <a:srgbClr val="FF00FF"/>
      </a:folHlink>
    </a:clrScheme>
    <a:fontScheme name="GraphPaper">
      <a:majorFont>
        <a:latin typeface="Marker Felt"/>
        <a:ea typeface="Marker Felt"/>
        <a:cs typeface="Marker Felt"/>
      </a:majorFont>
      <a:minorFont>
        <a:latin typeface="Marker Felt"/>
        <a:ea typeface="Marker Felt"/>
        <a:cs typeface="Marker Felt"/>
      </a:minorFont>
    </a:fontScheme>
    <a:fmtScheme name="Graph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313507"/>
            <a:satOff val="34334"/>
            <a:lumOff val="-8266"/>
            <a:alpha val="62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5B1D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TotalTime>
  <Words>553</Words>
  <Application>Microsoft Office PowerPoint</Application>
  <PresentationFormat>Custom</PresentationFormat>
  <Paragraphs>52</Paragraphs>
  <Slides>14</Slides>
  <Notes>0</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GraphPaper</vt:lpstr>
      <vt:lpstr>PowerPoint Presentation</vt:lpstr>
      <vt:lpstr>What is the Year 4 times tables test?</vt:lpstr>
      <vt:lpstr>PowerPoint Presentation</vt:lpstr>
      <vt:lpstr>Key Points:</vt:lpstr>
      <vt:lpstr>So what happens after the test?</vt:lpstr>
      <vt:lpstr>How are we getting ready in school?</vt:lpstr>
      <vt:lpstr>Daily times tables practice.</vt:lpstr>
      <vt:lpstr>PowerPoint Presentation</vt:lpstr>
      <vt:lpstr>What can you do?</vt:lpstr>
      <vt:lpstr>Useful Tips</vt:lpstr>
      <vt:lpstr>Games</vt:lpstr>
      <vt:lpstr>Games</vt:lpstr>
      <vt:lpstr>Games, Apps &amp; Songs</vt:lpstr>
      <vt:lpstr>Thank you for 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Year 4 times tables test?</dc:title>
  <dc:creator>Claire Davies</dc:creator>
  <cp:lastModifiedBy>Jessica Barrow</cp:lastModifiedBy>
  <cp:revision>7</cp:revision>
  <dcterms:modified xsi:type="dcterms:W3CDTF">2025-11-03T16:56:20Z</dcterms:modified>
</cp:coreProperties>
</file>